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19"/>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Lst>
  <p:sldSz cx="9144000" cy="5143500" type="screen16x9"/>
  <p:notesSz cx="6858000" cy="9144000"/>
  <p:embeddedFontLst>
    <p:embeddedFont>
      <p:font typeface="Cambria" panose="02040503050406030204" pitchFamily="18" charset="0"/>
      <p:regular r:id="rId20"/>
      <p:bold r:id="rId21"/>
      <p:italic r:id="rId22"/>
      <p:boldItalic r:id="rId23"/>
    </p:embeddedFont>
    <p:embeddedFont>
      <p:font typeface="Calibri" panose="020F0502020204030204" pitchFamily="34" charset="0"/>
      <p:regular r:id="rId24"/>
      <p:bold r:id="rId25"/>
      <p:italic r:id="rId26"/>
      <p:boldItalic r:id="rId27"/>
    </p:embeddedFont>
    <p:embeddedFont>
      <p:font typeface="Candara" panose="020E0502030303020204" pitchFamily="34" charset="0"/>
      <p:regular r:id="rId28"/>
      <p:bold r:id="rId29"/>
      <p:italic r:id="rId30"/>
      <p:boldItalic r:id="rId31"/>
    </p:embeddedFont>
    <p:embeddedFont>
      <p:font typeface="Batang" panose="02030600000101010101" pitchFamily="18" charset="-127"/>
      <p:regular r:id="rId3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000000"/>
          </p15:clr>
        </p15:guide>
        <p15:guide id="2" pos="2880">
          <p15:clr>
            <a:srgbClr val="000000"/>
          </p15:clr>
        </p15:guide>
        <p15:guide id="3" pos="3492">
          <p15:clr>
            <a:srgbClr val="9AA0A6"/>
          </p15:clr>
        </p15:guide>
        <p15:guide id="4" pos="2448">
          <p15:clr>
            <a:srgbClr val="9AA0A6"/>
          </p15:clr>
        </p15:guide>
      </p15:sldGuideLst>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33" roundtripDataSignature="AMtx7mg7rl8J31JaU1zSCWzxcH2U5PBd/w=="/>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335F08C7-EC8A-45C6-B475-D818EE721C05}">
  <a:tblStyle styleId="{335F08C7-EC8A-45C6-B475-D818EE721C05}"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93" d="100"/>
          <a:sy n="93" d="100"/>
        </p:scale>
        <p:origin x="726" y="60"/>
      </p:cViewPr>
      <p:guideLst>
        <p:guide orient="horz" pos="1620"/>
        <p:guide pos="2880"/>
        <p:guide pos="3492"/>
        <p:guide pos="2448"/>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7.fntdata"/><Relationship Id="rId21" Type="http://schemas.openxmlformats.org/officeDocument/2006/relationships/font" Target="fonts/font2.fntdata"/><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6.fntdata"/><Relationship Id="rId33" Type="http://customschemas.google.com/relationships/presentationmetadata" Target="meta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1.fntdata"/><Relationship Id="rId29" Type="http://schemas.openxmlformats.org/officeDocument/2006/relationships/font" Target="fonts/font10.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5.fntdata"/><Relationship Id="rId32" Type="http://schemas.openxmlformats.org/officeDocument/2006/relationships/font" Target="fonts/font13.fntdata"/><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4.fntdata"/><Relationship Id="rId28" Type="http://schemas.openxmlformats.org/officeDocument/2006/relationships/font" Target="fonts/font9.fntdata"/><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31" Type="http://schemas.openxmlformats.org/officeDocument/2006/relationships/font" Target="fonts/font12.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3.fntdata"/><Relationship Id="rId27" Type="http://schemas.openxmlformats.org/officeDocument/2006/relationships/font" Target="fonts/font8.fntdata"/><Relationship Id="rId30" Type="http://schemas.openxmlformats.org/officeDocument/2006/relationships/font" Target="fonts/font11.fntdata"/><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72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7200"/>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7200"/>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05442033"/>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1" name="Google Shape;91;p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92" name="Google Shape;92;p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a:t>
            </a:fld>
            <a:endParaRPr/>
          </a:p>
        </p:txBody>
      </p:sp>
    </p:spTree>
    <p:extLst>
      <p:ext uri="{BB962C8B-B14F-4D97-AF65-F5344CB8AC3E}">
        <p14:creationId xmlns:p14="http://schemas.microsoft.com/office/powerpoint/2010/main" val="3915840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Google Shape;238;g12fad8aead9_0_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9" name="Google Shape;239;g12fad8aead9_0_4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40" name="Google Shape;240;g12fad8aead9_0_4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US"/>
              <a:t>10</a:t>
            </a:fld>
            <a:endParaRPr/>
          </a:p>
        </p:txBody>
      </p:sp>
    </p:spTree>
    <p:extLst>
      <p:ext uri="{BB962C8B-B14F-4D97-AF65-F5344CB8AC3E}">
        <p14:creationId xmlns:p14="http://schemas.microsoft.com/office/powerpoint/2010/main" val="23379681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0"/>
        <p:cNvGrpSpPr/>
        <p:nvPr/>
      </p:nvGrpSpPr>
      <p:grpSpPr>
        <a:xfrm>
          <a:off x="0" y="0"/>
          <a:ext cx="0" cy="0"/>
          <a:chOff x="0" y="0"/>
          <a:chExt cx="0" cy="0"/>
        </a:xfrm>
      </p:grpSpPr>
      <p:sp>
        <p:nvSpPr>
          <p:cNvPr id="251" name="Google Shape;251;g12fad8aead9_0_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2" name="Google Shape;252;g12fad8aead9_0_4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53" name="Google Shape;253;g12fad8aead9_0_4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US"/>
              <a:t>11</a:t>
            </a:fld>
            <a:endParaRPr/>
          </a:p>
        </p:txBody>
      </p:sp>
    </p:spTree>
    <p:extLst>
      <p:ext uri="{BB962C8B-B14F-4D97-AF65-F5344CB8AC3E}">
        <p14:creationId xmlns:p14="http://schemas.microsoft.com/office/powerpoint/2010/main" val="37806476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
        <p:cNvGrpSpPr/>
        <p:nvPr/>
      </p:nvGrpSpPr>
      <p:grpSpPr>
        <a:xfrm>
          <a:off x="0" y="0"/>
          <a:ext cx="0" cy="0"/>
          <a:chOff x="0" y="0"/>
          <a:chExt cx="0" cy="0"/>
        </a:xfrm>
      </p:grpSpPr>
      <p:sp>
        <p:nvSpPr>
          <p:cNvPr id="268" name="Google Shape;268;g12fad8aead9_0_5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9" name="Google Shape;269;g12fad8aead9_0_5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70" name="Google Shape;270;g12fad8aead9_0_5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US"/>
              <a:t>12</a:t>
            </a:fld>
            <a:endParaRPr/>
          </a:p>
        </p:txBody>
      </p:sp>
    </p:spTree>
    <p:extLst>
      <p:ext uri="{BB962C8B-B14F-4D97-AF65-F5344CB8AC3E}">
        <p14:creationId xmlns:p14="http://schemas.microsoft.com/office/powerpoint/2010/main" val="228082004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6"/>
        <p:cNvGrpSpPr/>
        <p:nvPr/>
      </p:nvGrpSpPr>
      <p:grpSpPr>
        <a:xfrm>
          <a:off x="0" y="0"/>
          <a:ext cx="0" cy="0"/>
          <a:chOff x="0" y="0"/>
          <a:chExt cx="0" cy="0"/>
        </a:xfrm>
      </p:grpSpPr>
      <p:sp>
        <p:nvSpPr>
          <p:cNvPr id="287" name="Google Shape;287;g12fad8aead9_0_5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8" name="Google Shape;288;g12fad8aead9_0_5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89" name="Google Shape;289;g12fad8aead9_0_5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US"/>
              <a:t>13</a:t>
            </a:fld>
            <a:endParaRPr/>
          </a:p>
        </p:txBody>
      </p:sp>
    </p:spTree>
    <p:extLst>
      <p:ext uri="{BB962C8B-B14F-4D97-AF65-F5344CB8AC3E}">
        <p14:creationId xmlns:p14="http://schemas.microsoft.com/office/powerpoint/2010/main" val="17331847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5"/>
        <p:cNvGrpSpPr/>
        <p:nvPr/>
      </p:nvGrpSpPr>
      <p:grpSpPr>
        <a:xfrm>
          <a:off x="0" y="0"/>
          <a:ext cx="0" cy="0"/>
          <a:chOff x="0" y="0"/>
          <a:chExt cx="0" cy="0"/>
        </a:xfrm>
      </p:grpSpPr>
      <p:sp>
        <p:nvSpPr>
          <p:cNvPr id="316" name="Google Shape;316;g12fad8aead9_0_2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7" name="Google Shape;317;g12fad8aead9_0_24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18" name="Google Shape;318;g12fad8aead9_0_24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US"/>
              <a:t>14</a:t>
            </a:fld>
            <a:endParaRPr/>
          </a:p>
        </p:txBody>
      </p:sp>
    </p:spTree>
    <p:extLst>
      <p:ext uri="{BB962C8B-B14F-4D97-AF65-F5344CB8AC3E}">
        <p14:creationId xmlns:p14="http://schemas.microsoft.com/office/powerpoint/2010/main" val="361557733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7"/>
        <p:cNvGrpSpPr/>
        <p:nvPr/>
      </p:nvGrpSpPr>
      <p:grpSpPr>
        <a:xfrm>
          <a:off x="0" y="0"/>
          <a:ext cx="0" cy="0"/>
          <a:chOff x="0" y="0"/>
          <a:chExt cx="0" cy="0"/>
        </a:xfrm>
      </p:grpSpPr>
      <p:sp>
        <p:nvSpPr>
          <p:cNvPr id="338" name="Google Shape;338;g12fad8aead9_0_26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9" name="Google Shape;339;g12fad8aead9_0_26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40" name="Google Shape;340;g12fad8aead9_0_26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US"/>
              <a:t>15</a:t>
            </a:fld>
            <a:endParaRPr/>
          </a:p>
        </p:txBody>
      </p:sp>
    </p:spTree>
    <p:extLst>
      <p:ext uri="{BB962C8B-B14F-4D97-AF65-F5344CB8AC3E}">
        <p14:creationId xmlns:p14="http://schemas.microsoft.com/office/powerpoint/2010/main" val="403548334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4"/>
        <p:cNvGrpSpPr/>
        <p:nvPr/>
      </p:nvGrpSpPr>
      <p:grpSpPr>
        <a:xfrm>
          <a:off x="0" y="0"/>
          <a:ext cx="0" cy="0"/>
          <a:chOff x="0" y="0"/>
          <a:chExt cx="0" cy="0"/>
        </a:xfrm>
      </p:grpSpPr>
      <p:sp>
        <p:nvSpPr>
          <p:cNvPr id="355" name="Google Shape;355;g1306694f8f3_0_15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6" name="Google Shape;356;g1306694f8f3_0_150: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57" name="Google Shape;357;g1306694f8f3_0_150:notes"/>
          <p:cNvSpPr txBox="1">
            <a:spLocks noGrp="1"/>
          </p:cNvSpPr>
          <p:nvPr>
            <p:ph type="sldNum" idx="12"/>
          </p:nvPr>
        </p:nvSpPr>
        <p:spPr>
          <a:xfrm>
            <a:off x="3884613"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16</a:t>
            </a:fld>
            <a:endParaRPr/>
          </a:p>
        </p:txBody>
      </p:sp>
    </p:spTree>
    <p:extLst>
      <p:ext uri="{BB962C8B-B14F-4D97-AF65-F5344CB8AC3E}">
        <p14:creationId xmlns:p14="http://schemas.microsoft.com/office/powerpoint/2010/main" val="31615440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1"/>
        <p:cNvGrpSpPr/>
        <p:nvPr/>
      </p:nvGrpSpPr>
      <p:grpSpPr>
        <a:xfrm>
          <a:off x="0" y="0"/>
          <a:ext cx="0" cy="0"/>
          <a:chOff x="0" y="0"/>
          <a:chExt cx="0" cy="0"/>
        </a:xfrm>
      </p:grpSpPr>
      <p:sp>
        <p:nvSpPr>
          <p:cNvPr id="372" name="Google Shape;372;g1306694f8f3_0_15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3" name="Google Shape;373;g1306694f8f3_0_155: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74" name="Google Shape;374;g1306694f8f3_0_155:notes"/>
          <p:cNvSpPr txBox="1">
            <a:spLocks noGrp="1"/>
          </p:cNvSpPr>
          <p:nvPr>
            <p:ph type="sldNum" idx="12"/>
          </p:nvPr>
        </p:nvSpPr>
        <p:spPr>
          <a:xfrm>
            <a:off x="3884613"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17</a:t>
            </a:fld>
            <a:endParaRPr/>
          </a:p>
        </p:txBody>
      </p:sp>
    </p:spTree>
    <p:extLst>
      <p:ext uri="{BB962C8B-B14F-4D97-AF65-F5344CB8AC3E}">
        <p14:creationId xmlns:p14="http://schemas.microsoft.com/office/powerpoint/2010/main" val="30999225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7" name="Google Shape;107;p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08" name="Google Shape;108;p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a:t>
            </a:fld>
            <a:endParaRPr/>
          </a:p>
        </p:txBody>
      </p:sp>
    </p:spTree>
    <p:extLst>
      <p:ext uri="{BB962C8B-B14F-4D97-AF65-F5344CB8AC3E}">
        <p14:creationId xmlns:p14="http://schemas.microsoft.com/office/powerpoint/2010/main" val="31572108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
        <p:cNvGrpSpPr/>
        <p:nvPr/>
      </p:nvGrpSpPr>
      <p:grpSpPr>
        <a:xfrm>
          <a:off x="0" y="0"/>
          <a:ext cx="0" cy="0"/>
          <a:chOff x="0" y="0"/>
          <a:chExt cx="0" cy="0"/>
        </a:xfrm>
      </p:grpSpPr>
      <p:sp>
        <p:nvSpPr>
          <p:cNvPr id="125" name="Google Shape;12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6" name="Google Shape;126;p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27" name="Google Shape;127;p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3</a:t>
            </a:fld>
            <a:endParaRPr/>
          </a:p>
        </p:txBody>
      </p:sp>
    </p:spTree>
    <p:extLst>
      <p:ext uri="{BB962C8B-B14F-4D97-AF65-F5344CB8AC3E}">
        <p14:creationId xmlns:p14="http://schemas.microsoft.com/office/powerpoint/2010/main" val="35980472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
        <p:cNvGrpSpPr/>
        <p:nvPr/>
      </p:nvGrpSpPr>
      <p:grpSpPr>
        <a:xfrm>
          <a:off x="0" y="0"/>
          <a:ext cx="0" cy="0"/>
          <a:chOff x="0" y="0"/>
          <a:chExt cx="0" cy="0"/>
        </a:xfrm>
      </p:grpSpPr>
      <p:sp>
        <p:nvSpPr>
          <p:cNvPr id="141" name="Google Shape;141;g12fad8aead9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2" name="Google Shape;142;g12fad8aead9_0_1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43" name="Google Shape;143;g12fad8aead9_0_1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US"/>
              <a:t>4</a:t>
            </a:fld>
            <a:endParaRPr/>
          </a:p>
        </p:txBody>
      </p:sp>
    </p:spTree>
    <p:extLst>
      <p:ext uri="{BB962C8B-B14F-4D97-AF65-F5344CB8AC3E}">
        <p14:creationId xmlns:p14="http://schemas.microsoft.com/office/powerpoint/2010/main" val="20039682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
        <p:cNvGrpSpPr/>
        <p:nvPr/>
      </p:nvGrpSpPr>
      <p:grpSpPr>
        <a:xfrm>
          <a:off x="0" y="0"/>
          <a:ext cx="0" cy="0"/>
          <a:chOff x="0" y="0"/>
          <a:chExt cx="0" cy="0"/>
        </a:xfrm>
      </p:grpSpPr>
      <p:sp>
        <p:nvSpPr>
          <p:cNvPr id="159" name="Google Shape;159;g12fad8aead9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0" name="Google Shape;160;g12fad8aead9_0_1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61" name="Google Shape;161;g12fad8aead9_0_1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US"/>
              <a:t>5</a:t>
            </a:fld>
            <a:endParaRPr/>
          </a:p>
        </p:txBody>
      </p:sp>
    </p:spTree>
    <p:extLst>
      <p:ext uri="{BB962C8B-B14F-4D97-AF65-F5344CB8AC3E}">
        <p14:creationId xmlns:p14="http://schemas.microsoft.com/office/powerpoint/2010/main" val="22712661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g12fad8aead9_0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5" name="Google Shape;175;g12fad8aead9_0_2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76" name="Google Shape;176;g12fad8aead9_0_2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US"/>
              <a:t>6</a:t>
            </a:fld>
            <a:endParaRPr/>
          </a:p>
        </p:txBody>
      </p:sp>
    </p:spTree>
    <p:extLst>
      <p:ext uri="{BB962C8B-B14F-4D97-AF65-F5344CB8AC3E}">
        <p14:creationId xmlns:p14="http://schemas.microsoft.com/office/powerpoint/2010/main" val="28280009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p:cNvGrpSpPr/>
        <p:nvPr/>
      </p:nvGrpSpPr>
      <p:grpSpPr>
        <a:xfrm>
          <a:off x="0" y="0"/>
          <a:ext cx="0" cy="0"/>
          <a:chOff x="0" y="0"/>
          <a:chExt cx="0" cy="0"/>
        </a:xfrm>
      </p:grpSpPr>
      <p:sp>
        <p:nvSpPr>
          <p:cNvPr id="191" name="Google Shape;191;g12fad8aead9_0_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2" name="Google Shape;192;g12fad8aead9_0_2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93" name="Google Shape;193;g12fad8aead9_0_2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US"/>
              <a:t>7</a:t>
            </a:fld>
            <a:endParaRPr/>
          </a:p>
        </p:txBody>
      </p:sp>
    </p:spTree>
    <p:extLst>
      <p:ext uri="{BB962C8B-B14F-4D97-AF65-F5344CB8AC3E}">
        <p14:creationId xmlns:p14="http://schemas.microsoft.com/office/powerpoint/2010/main" val="2049976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g12fad8aead9_0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8" name="Google Shape;208;g12fad8aead9_0_3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09" name="Google Shape;209;g12fad8aead9_0_3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US"/>
              <a:t>8</a:t>
            </a:fld>
            <a:endParaRPr/>
          </a:p>
        </p:txBody>
      </p:sp>
    </p:spTree>
    <p:extLst>
      <p:ext uri="{BB962C8B-B14F-4D97-AF65-F5344CB8AC3E}">
        <p14:creationId xmlns:p14="http://schemas.microsoft.com/office/powerpoint/2010/main" val="4529526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g12fad8aead9_0_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4" name="Google Shape;224;g12fad8aead9_0_3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25" name="Google Shape;225;g12fad8aead9_0_3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US"/>
              <a:t>9</a:t>
            </a:fld>
            <a:endParaRPr/>
          </a:p>
        </p:txBody>
      </p:sp>
    </p:spTree>
    <p:extLst>
      <p:ext uri="{BB962C8B-B14F-4D97-AF65-F5344CB8AC3E}">
        <p14:creationId xmlns:p14="http://schemas.microsoft.com/office/powerpoint/2010/main" val="19536200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2_Title and Content">
  <p:cSld name="2_Title and Content">
    <p:spTree>
      <p:nvGrpSpPr>
        <p:cNvPr id="1" name="Shape 15"/>
        <p:cNvGrpSpPr/>
        <p:nvPr/>
      </p:nvGrpSpPr>
      <p:grpSpPr>
        <a:xfrm>
          <a:off x="0" y="0"/>
          <a:ext cx="0" cy="0"/>
          <a:chOff x="0" y="0"/>
          <a:chExt cx="0" cy="0"/>
        </a:xfrm>
      </p:grpSpPr>
      <p:sp>
        <p:nvSpPr>
          <p:cNvPr id="16" name="Google Shape;16;p5"/>
          <p:cNvSpPr txBox="1">
            <a:spLocks noGrp="1"/>
          </p:cNvSpPr>
          <p:nvPr>
            <p:ph type="body" idx="1"/>
          </p:nvPr>
        </p:nvSpPr>
        <p:spPr>
          <a:xfrm>
            <a:off x="304800" y="1314451"/>
            <a:ext cx="8229600" cy="3394472"/>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360"/>
              </a:spcBef>
              <a:spcAft>
                <a:spcPts val="0"/>
              </a:spcAft>
              <a:buClr>
                <a:schemeClr val="dk1"/>
              </a:buClr>
              <a:buSzPts val="1800"/>
              <a:buChar char="•"/>
              <a:defRPr/>
            </a:lvl1pPr>
            <a:lvl2pPr marL="914400" lvl="1" indent="-342900" algn="l">
              <a:lnSpc>
                <a:spcPct val="100000"/>
              </a:lnSpc>
              <a:spcBef>
                <a:spcPts val="360"/>
              </a:spcBef>
              <a:spcAft>
                <a:spcPts val="0"/>
              </a:spcAft>
              <a:buClr>
                <a:schemeClr val="dk1"/>
              </a:buClr>
              <a:buSzPts val="1800"/>
              <a:buChar char="–"/>
              <a:defRPr/>
            </a:lvl2pPr>
            <a:lvl3pPr marL="1371600" lvl="2" indent="-342900" algn="l">
              <a:lnSpc>
                <a:spcPct val="100000"/>
              </a:lnSpc>
              <a:spcBef>
                <a:spcPts val="360"/>
              </a:spcBef>
              <a:spcAft>
                <a:spcPts val="0"/>
              </a:spcAft>
              <a:buClr>
                <a:schemeClr val="dk1"/>
              </a:buClr>
              <a:buSzPts val="1800"/>
              <a:buChar char="•"/>
              <a:defRPr/>
            </a:lvl3pPr>
            <a:lvl4pPr marL="1828800" lvl="3" indent="-342900" algn="l">
              <a:lnSpc>
                <a:spcPct val="100000"/>
              </a:lnSpc>
              <a:spcBef>
                <a:spcPts val="360"/>
              </a:spcBef>
              <a:spcAft>
                <a:spcPts val="0"/>
              </a:spcAft>
              <a:buClr>
                <a:schemeClr val="dk1"/>
              </a:buClr>
              <a:buSzPts val="1800"/>
              <a:buChar char="–"/>
              <a:defRPr/>
            </a:lvl4pPr>
            <a:lvl5pPr marL="2286000" lvl="4" indent="-342900" algn="l">
              <a:lnSpc>
                <a:spcPct val="100000"/>
              </a:lnSpc>
              <a:spcBef>
                <a:spcPts val="360"/>
              </a:spcBef>
              <a:spcAft>
                <a:spcPts val="0"/>
              </a:spcAft>
              <a:buClr>
                <a:schemeClr val="dk1"/>
              </a:buClr>
              <a:buSzPts val="1800"/>
              <a:buChar char="»"/>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7" name="Google Shape;17;p5"/>
          <p:cNvSpPr txBox="1">
            <a:spLocks noGrp="1"/>
          </p:cNvSpPr>
          <p:nvPr>
            <p:ph type="dt" idx="10"/>
          </p:nvPr>
        </p:nvSpPr>
        <p:spPr>
          <a:xfrm>
            <a:off x="457200" y="4767263"/>
            <a:ext cx="2133600" cy="273844"/>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 name="Google Shape;18;p5"/>
          <p:cNvSpPr txBox="1">
            <a:spLocks noGrp="1"/>
          </p:cNvSpPr>
          <p:nvPr>
            <p:ph type="ftr" idx="11"/>
          </p:nvPr>
        </p:nvSpPr>
        <p:spPr>
          <a:xfrm>
            <a:off x="3124200" y="4767263"/>
            <a:ext cx="2895600" cy="273844"/>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 name="Google Shape;19;p5"/>
          <p:cNvSpPr txBox="1">
            <a:spLocks noGrp="1"/>
          </p:cNvSpPr>
          <p:nvPr>
            <p:ph type="sldNum" idx="12"/>
          </p:nvPr>
        </p:nvSpPr>
        <p:spPr>
          <a:xfrm>
            <a:off x="6553200" y="4767263"/>
            <a:ext cx="2133600" cy="273844"/>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transition spd="slow">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70"/>
        <p:cNvGrpSpPr/>
        <p:nvPr/>
      </p:nvGrpSpPr>
      <p:grpSpPr>
        <a:xfrm>
          <a:off x="0" y="0"/>
          <a:ext cx="0" cy="0"/>
          <a:chOff x="0" y="0"/>
          <a:chExt cx="0" cy="0"/>
        </a:xfrm>
      </p:grpSpPr>
      <p:sp>
        <p:nvSpPr>
          <p:cNvPr id="71" name="Google Shape;71;p14"/>
          <p:cNvSpPr txBox="1">
            <a:spLocks noGrp="1"/>
          </p:cNvSpPr>
          <p:nvPr>
            <p:ph type="title"/>
          </p:nvPr>
        </p:nvSpPr>
        <p:spPr>
          <a:xfrm>
            <a:off x="1792288" y="3600450"/>
            <a:ext cx="5486400" cy="425054"/>
          </a:xfrm>
          <a:prstGeom prst="rect">
            <a:avLst/>
          </a:prstGeom>
          <a:noFill/>
          <a:ln>
            <a:noFill/>
          </a:ln>
        </p:spPr>
        <p:txBody>
          <a:bodyPr spcFirstLastPara="1" wrap="square" lIns="91425" tIns="45700" rIns="91425" bIns="45700" anchor="b" anchorCtr="0">
            <a:normAutofit/>
          </a:bodyPr>
          <a:lstStyle>
            <a:lvl1pPr lvl="0" algn="l">
              <a:lnSpc>
                <a:spcPct val="100000"/>
              </a:lnSpc>
              <a:spcBef>
                <a:spcPts val="0"/>
              </a:spcBef>
              <a:spcAft>
                <a:spcPts val="0"/>
              </a:spcAft>
              <a:buClr>
                <a:schemeClr val="dk1"/>
              </a:buClr>
              <a:buSzPts val="2000"/>
              <a:buFont typeface="Calibri"/>
              <a:buNone/>
              <a:defRPr sz="2000" b="1"/>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2" name="Google Shape;72;p14"/>
          <p:cNvSpPr>
            <a:spLocks noGrp="1"/>
          </p:cNvSpPr>
          <p:nvPr>
            <p:ph type="pic" idx="2"/>
          </p:nvPr>
        </p:nvSpPr>
        <p:spPr>
          <a:xfrm>
            <a:off x="1792288" y="459581"/>
            <a:ext cx="5486400" cy="3086100"/>
          </a:xfrm>
          <a:prstGeom prst="rect">
            <a:avLst/>
          </a:prstGeom>
          <a:noFill/>
          <a:ln>
            <a:noFill/>
          </a:ln>
        </p:spPr>
      </p:sp>
      <p:sp>
        <p:nvSpPr>
          <p:cNvPr id="73" name="Google Shape;73;p14"/>
          <p:cNvSpPr txBox="1">
            <a:spLocks noGrp="1"/>
          </p:cNvSpPr>
          <p:nvPr>
            <p:ph type="body" idx="1"/>
          </p:nvPr>
        </p:nvSpPr>
        <p:spPr>
          <a:xfrm>
            <a:off x="1792288" y="4025503"/>
            <a:ext cx="5486400" cy="603647"/>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280"/>
              </a:spcBef>
              <a:spcAft>
                <a:spcPts val="0"/>
              </a:spcAft>
              <a:buClr>
                <a:schemeClr val="dk1"/>
              </a:buClr>
              <a:buSzPts val="1400"/>
              <a:buNone/>
              <a:defRPr sz="1400"/>
            </a:lvl1pPr>
            <a:lvl2pPr marL="914400" lvl="1" indent="-228600" algn="l">
              <a:lnSpc>
                <a:spcPct val="100000"/>
              </a:lnSpc>
              <a:spcBef>
                <a:spcPts val="240"/>
              </a:spcBef>
              <a:spcAft>
                <a:spcPts val="0"/>
              </a:spcAft>
              <a:buClr>
                <a:schemeClr val="dk1"/>
              </a:buClr>
              <a:buSzPts val="1200"/>
              <a:buNone/>
              <a:defRPr sz="1200"/>
            </a:lvl2pPr>
            <a:lvl3pPr marL="1371600" lvl="2" indent="-228600" algn="l">
              <a:lnSpc>
                <a:spcPct val="100000"/>
              </a:lnSpc>
              <a:spcBef>
                <a:spcPts val="200"/>
              </a:spcBef>
              <a:spcAft>
                <a:spcPts val="0"/>
              </a:spcAft>
              <a:buClr>
                <a:schemeClr val="dk1"/>
              </a:buClr>
              <a:buSzPts val="1000"/>
              <a:buNone/>
              <a:defRPr sz="1000"/>
            </a:lvl3pPr>
            <a:lvl4pPr marL="1828800" lvl="3" indent="-228600" algn="l">
              <a:lnSpc>
                <a:spcPct val="100000"/>
              </a:lnSpc>
              <a:spcBef>
                <a:spcPts val="180"/>
              </a:spcBef>
              <a:spcAft>
                <a:spcPts val="0"/>
              </a:spcAft>
              <a:buClr>
                <a:schemeClr val="dk1"/>
              </a:buClr>
              <a:buSzPts val="900"/>
              <a:buNone/>
              <a:defRPr sz="900"/>
            </a:lvl4pPr>
            <a:lvl5pPr marL="2286000" lvl="4" indent="-228600" algn="l">
              <a:lnSpc>
                <a:spcPct val="100000"/>
              </a:lnSpc>
              <a:spcBef>
                <a:spcPts val="180"/>
              </a:spcBef>
              <a:spcAft>
                <a:spcPts val="0"/>
              </a:spcAft>
              <a:buClr>
                <a:schemeClr val="dk1"/>
              </a:buClr>
              <a:buSzPts val="900"/>
              <a:buNone/>
              <a:defRPr sz="900"/>
            </a:lvl5pPr>
            <a:lvl6pPr marL="2743200" lvl="5" indent="-228600" algn="l">
              <a:lnSpc>
                <a:spcPct val="100000"/>
              </a:lnSpc>
              <a:spcBef>
                <a:spcPts val="180"/>
              </a:spcBef>
              <a:spcAft>
                <a:spcPts val="0"/>
              </a:spcAft>
              <a:buClr>
                <a:schemeClr val="dk1"/>
              </a:buClr>
              <a:buSzPts val="900"/>
              <a:buNone/>
              <a:defRPr sz="900"/>
            </a:lvl6pPr>
            <a:lvl7pPr marL="3200400" lvl="6" indent="-228600" algn="l">
              <a:lnSpc>
                <a:spcPct val="100000"/>
              </a:lnSpc>
              <a:spcBef>
                <a:spcPts val="180"/>
              </a:spcBef>
              <a:spcAft>
                <a:spcPts val="0"/>
              </a:spcAft>
              <a:buClr>
                <a:schemeClr val="dk1"/>
              </a:buClr>
              <a:buSzPts val="900"/>
              <a:buNone/>
              <a:defRPr sz="900"/>
            </a:lvl7pPr>
            <a:lvl8pPr marL="3657600" lvl="7" indent="-228600" algn="l">
              <a:lnSpc>
                <a:spcPct val="100000"/>
              </a:lnSpc>
              <a:spcBef>
                <a:spcPts val="180"/>
              </a:spcBef>
              <a:spcAft>
                <a:spcPts val="0"/>
              </a:spcAft>
              <a:buClr>
                <a:schemeClr val="dk1"/>
              </a:buClr>
              <a:buSzPts val="900"/>
              <a:buNone/>
              <a:defRPr sz="900"/>
            </a:lvl8pPr>
            <a:lvl9pPr marL="4114800" lvl="8" indent="-228600" algn="l">
              <a:lnSpc>
                <a:spcPct val="100000"/>
              </a:lnSpc>
              <a:spcBef>
                <a:spcPts val="180"/>
              </a:spcBef>
              <a:spcAft>
                <a:spcPts val="0"/>
              </a:spcAft>
              <a:buClr>
                <a:schemeClr val="dk1"/>
              </a:buClr>
              <a:buSzPts val="900"/>
              <a:buNone/>
              <a:defRPr sz="900"/>
            </a:lvl9pPr>
          </a:lstStyle>
          <a:p>
            <a:endParaRPr/>
          </a:p>
        </p:txBody>
      </p:sp>
      <p:sp>
        <p:nvSpPr>
          <p:cNvPr id="74" name="Google Shape;74;p14"/>
          <p:cNvSpPr txBox="1">
            <a:spLocks noGrp="1"/>
          </p:cNvSpPr>
          <p:nvPr>
            <p:ph type="dt" idx="10"/>
          </p:nvPr>
        </p:nvSpPr>
        <p:spPr>
          <a:xfrm>
            <a:off x="457200" y="4767263"/>
            <a:ext cx="2133600" cy="273844"/>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5" name="Google Shape;75;p14"/>
          <p:cNvSpPr txBox="1">
            <a:spLocks noGrp="1"/>
          </p:cNvSpPr>
          <p:nvPr>
            <p:ph type="ftr" idx="11"/>
          </p:nvPr>
        </p:nvSpPr>
        <p:spPr>
          <a:xfrm>
            <a:off x="3124200" y="4767263"/>
            <a:ext cx="2895600" cy="273844"/>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6" name="Google Shape;76;p14"/>
          <p:cNvSpPr txBox="1">
            <a:spLocks noGrp="1"/>
          </p:cNvSpPr>
          <p:nvPr>
            <p:ph type="sldNum" idx="12"/>
          </p:nvPr>
        </p:nvSpPr>
        <p:spPr>
          <a:xfrm>
            <a:off x="6553200" y="4767263"/>
            <a:ext cx="2133600" cy="273844"/>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7"/>
        <p:cNvGrpSpPr/>
        <p:nvPr/>
      </p:nvGrpSpPr>
      <p:grpSpPr>
        <a:xfrm>
          <a:off x="0" y="0"/>
          <a:ext cx="0" cy="0"/>
          <a:chOff x="0" y="0"/>
          <a:chExt cx="0" cy="0"/>
        </a:xfrm>
      </p:grpSpPr>
      <p:sp>
        <p:nvSpPr>
          <p:cNvPr id="78" name="Google Shape;78;p15"/>
          <p:cNvSpPr txBox="1">
            <a:spLocks noGrp="1"/>
          </p:cNvSpPr>
          <p:nvPr>
            <p:ph type="title"/>
          </p:nvPr>
        </p:nvSpPr>
        <p:spPr>
          <a:xfrm>
            <a:off x="457200" y="205979"/>
            <a:ext cx="8229600" cy="857250"/>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9" name="Google Shape;79;p15"/>
          <p:cNvSpPr txBox="1">
            <a:spLocks noGrp="1"/>
          </p:cNvSpPr>
          <p:nvPr>
            <p:ph type="body" idx="1"/>
          </p:nvPr>
        </p:nvSpPr>
        <p:spPr>
          <a:xfrm rot="5400000">
            <a:off x="2874764" y="-1217413"/>
            <a:ext cx="3394472" cy="82296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360"/>
              </a:spcBef>
              <a:spcAft>
                <a:spcPts val="0"/>
              </a:spcAft>
              <a:buClr>
                <a:schemeClr val="dk1"/>
              </a:buClr>
              <a:buSzPts val="1800"/>
              <a:buChar char="•"/>
              <a:defRPr/>
            </a:lvl1pPr>
            <a:lvl2pPr marL="914400" lvl="1" indent="-342900" algn="l">
              <a:lnSpc>
                <a:spcPct val="100000"/>
              </a:lnSpc>
              <a:spcBef>
                <a:spcPts val="360"/>
              </a:spcBef>
              <a:spcAft>
                <a:spcPts val="0"/>
              </a:spcAft>
              <a:buClr>
                <a:schemeClr val="dk1"/>
              </a:buClr>
              <a:buSzPts val="1800"/>
              <a:buChar char="–"/>
              <a:defRPr/>
            </a:lvl2pPr>
            <a:lvl3pPr marL="1371600" lvl="2" indent="-342900" algn="l">
              <a:lnSpc>
                <a:spcPct val="100000"/>
              </a:lnSpc>
              <a:spcBef>
                <a:spcPts val="360"/>
              </a:spcBef>
              <a:spcAft>
                <a:spcPts val="0"/>
              </a:spcAft>
              <a:buClr>
                <a:schemeClr val="dk1"/>
              </a:buClr>
              <a:buSzPts val="1800"/>
              <a:buChar char="•"/>
              <a:defRPr/>
            </a:lvl3pPr>
            <a:lvl4pPr marL="1828800" lvl="3" indent="-342900" algn="l">
              <a:lnSpc>
                <a:spcPct val="100000"/>
              </a:lnSpc>
              <a:spcBef>
                <a:spcPts val="360"/>
              </a:spcBef>
              <a:spcAft>
                <a:spcPts val="0"/>
              </a:spcAft>
              <a:buClr>
                <a:schemeClr val="dk1"/>
              </a:buClr>
              <a:buSzPts val="1800"/>
              <a:buChar char="–"/>
              <a:defRPr/>
            </a:lvl4pPr>
            <a:lvl5pPr marL="2286000" lvl="4" indent="-342900" algn="l">
              <a:lnSpc>
                <a:spcPct val="100000"/>
              </a:lnSpc>
              <a:spcBef>
                <a:spcPts val="360"/>
              </a:spcBef>
              <a:spcAft>
                <a:spcPts val="0"/>
              </a:spcAft>
              <a:buClr>
                <a:schemeClr val="dk1"/>
              </a:buClr>
              <a:buSzPts val="1800"/>
              <a:buChar char="»"/>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80" name="Google Shape;80;p15"/>
          <p:cNvSpPr txBox="1">
            <a:spLocks noGrp="1"/>
          </p:cNvSpPr>
          <p:nvPr>
            <p:ph type="dt" idx="10"/>
          </p:nvPr>
        </p:nvSpPr>
        <p:spPr>
          <a:xfrm>
            <a:off x="457200" y="4767263"/>
            <a:ext cx="2133600" cy="273844"/>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1" name="Google Shape;81;p15"/>
          <p:cNvSpPr txBox="1">
            <a:spLocks noGrp="1"/>
          </p:cNvSpPr>
          <p:nvPr>
            <p:ph type="ftr" idx="11"/>
          </p:nvPr>
        </p:nvSpPr>
        <p:spPr>
          <a:xfrm>
            <a:off x="3124200" y="4767263"/>
            <a:ext cx="2895600" cy="273844"/>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2" name="Google Shape;82;p15"/>
          <p:cNvSpPr txBox="1">
            <a:spLocks noGrp="1"/>
          </p:cNvSpPr>
          <p:nvPr>
            <p:ph type="sldNum" idx="12"/>
          </p:nvPr>
        </p:nvSpPr>
        <p:spPr>
          <a:xfrm>
            <a:off x="6553200" y="4767263"/>
            <a:ext cx="2133600" cy="273844"/>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3"/>
        <p:cNvGrpSpPr/>
        <p:nvPr/>
      </p:nvGrpSpPr>
      <p:grpSpPr>
        <a:xfrm>
          <a:off x="0" y="0"/>
          <a:ext cx="0" cy="0"/>
          <a:chOff x="0" y="0"/>
          <a:chExt cx="0" cy="0"/>
        </a:xfrm>
      </p:grpSpPr>
      <p:sp>
        <p:nvSpPr>
          <p:cNvPr id="84" name="Google Shape;84;p16"/>
          <p:cNvSpPr txBox="1">
            <a:spLocks noGrp="1"/>
          </p:cNvSpPr>
          <p:nvPr>
            <p:ph type="title"/>
          </p:nvPr>
        </p:nvSpPr>
        <p:spPr>
          <a:xfrm rot="5400000">
            <a:off x="5463778" y="1371601"/>
            <a:ext cx="4388644" cy="2057400"/>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5" name="Google Shape;85;p16"/>
          <p:cNvSpPr txBox="1">
            <a:spLocks noGrp="1"/>
          </p:cNvSpPr>
          <p:nvPr>
            <p:ph type="body" idx="1"/>
          </p:nvPr>
        </p:nvSpPr>
        <p:spPr>
          <a:xfrm rot="5400000">
            <a:off x="1272778" y="-609599"/>
            <a:ext cx="4388644" cy="60198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360"/>
              </a:spcBef>
              <a:spcAft>
                <a:spcPts val="0"/>
              </a:spcAft>
              <a:buClr>
                <a:schemeClr val="dk1"/>
              </a:buClr>
              <a:buSzPts val="1800"/>
              <a:buChar char="•"/>
              <a:defRPr/>
            </a:lvl1pPr>
            <a:lvl2pPr marL="914400" lvl="1" indent="-342900" algn="l">
              <a:lnSpc>
                <a:spcPct val="100000"/>
              </a:lnSpc>
              <a:spcBef>
                <a:spcPts val="360"/>
              </a:spcBef>
              <a:spcAft>
                <a:spcPts val="0"/>
              </a:spcAft>
              <a:buClr>
                <a:schemeClr val="dk1"/>
              </a:buClr>
              <a:buSzPts val="1800"/>
              <a:buChar char="–"/>
              <a:defRPr/>
            </a:lvl2pPr>
            <a:lvl3pPr marL="1371600" lvl="2" indent="-342900" algn="l">
              <a:lnSpc>
                <a:spcPct val="100000"/>
              </a:lnSpc>
              <a:spcBef>
                <a:spcPts val="360"/>
              </a:spcBef>
              <a:spcAft>
                <a:spcPts val="0"/>
              </a:spcAft>
              <a:buClr>
                <a:schemeClr val="dk1"/>
              </a:buClr>
              <a:buSzPts val="1800"/>
              <a:buChar char="•"/>
              <a:defRPr/>
            </a:lvl3pPr>
            <a:lvl4pPr marL="1828800" lvl="3" indent="-342900" algn="l">
              <a:lnSpc>
                <a:spcPct val="100000"/>
              </a:lnSpc>
              <a:spcBef>
                <a:spcPts val="360"/>
              </a:spcBef>
              <a:spcAft>
                <a:spcPts val="0"/>
              </a:spcAft>
              <a:buClr>
                <a:schemeClr val="dk1"/>
              </a:buClr>
              <a:buSzPts val="1800"/>
              <a:buChar char="–"/>
              <a:defRPr/>
            </a:lvl4pPr>
            <a:lvl5pPr marL="2286000" lvl="4" indent="-342900" algn="l">
              <a:lnSpc>
                <a:spcPct val="100000"/>
              </a:lnSpc>
              <a:spcBef>
                <a:spcPts val="360"/>
              </a:spcBef>
              <a:spcAft>
                <a:spcPts val="0"/>
              </a:spcAft>
              <a:buClr>
                <a:schemeClr val="dk1"/>
              </a:buClr>
              <a:buSzPts val="1800"/>
              <a:buChar char="»"/>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86" name="Google Shape;86;p16"/>
          <p:cNvSpPr txBox="1">
            <a:spLocks noGrp="1"/>
          </p:cNvSpPr>
          <p:nvPr>
            <p:ph type="dt" idx="10"/>
          </p:nvPr>
        </p:nvSpPr>
        <p:spPr>
          <a:xfrm>
            <a:off x="457200" y="4767263"/>
            <a:ext cx="2133600" cy="273844"/>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7" name="Google Shape;87;p16"/>
          <p:cNvSpPr txBox="1">
            <a:spLocks noGrp="1"/>
          </p:cNvSpPr>
          <p:nvPr>
            <p:ph type="ftr" idx="11"/>
          </p:nvPr>
        </p:nvSpPr>
        <p:spPr>
          <a:xfrm>
            <a:off x="3124200" y="4767263"/>
            <a:ext cx="2895600" cy="273844"/>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8" name="Google Shape;88;p16"/>
          <p:cNvSpPr txBox="1">
            <a:spLocks noGrp="1"/>
          </p:cNvSpPr>
          <p:nvPr>
            <p:ph type="sldNum" idx="12"/>
          </p:nvPr>
        </p:nvSpPr>
        <p:spPr>
          <a:xfrm>
            <a:off x="6553200" y="4767263"/>
            <a:ext cx="2133600" cy="273844"/>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0"/>
        <p:cNvGrpSpPr/>
        <p:nvPr/>
      </p:nvGrpSpPr>
      <p:grpSpPr>
        <a:xfrm>
          <a:off x="0" y="0"/>
          <a:ext cx="0" cy="0"/>
          <a:chOff x="0" y="0"/>
          <a:chExt cx="0" cy="0"/>
        </a:xfrm>
      </p:grpSpPr>
      <p:sp>
        <p:nvSpPr>
          <p:cNvPr id="21" name="Google Shape;21;p6"/>
          <p:cNvSpPr txBox="1">
            <a:spLocks noGrp="1"/>
          </p:cNvSpPr>
          <p:nvPr>
            <p:ph type="ctrTitle"/>
          </p:nvPr>
        </p:nvSpPr>
        <p:spPr>
          <a:xfrm>
            <a:off x="685800" y="1597819"/>
            <a:ext cx="7772400" cy="1102519"/>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2" name="Google Shape;22;p6"/>
          <p:cNvSpPr txBox="1">
            <a:spLocks noGrp="1"/>
          </p:cNvSpPr>
          <p:nvPr>
            <p:ph type="subTitle" idx="1"/>
          </p:nvPr>
        </p:nvSpPr>
        <p:spPr>
          <a:xfrm>
            <a:off x="1371600" y="2914650"/>
            <a:ext cx="6400800" cy="1314450"/>
          </a:xfrm>
          <a:prstGeom prst="rect">
            <a:avLst/>
          </a:prstGeom>
          <a:noFill/>
          <a:ln>
            <a:noFill/>
          </a:ln>
        </p:spPr>
        <p:txBody>
          <a:bodyPr spcFirstLastPara="1" wrap="square" lIns="91425" tIns="45700" rIns="91425" bIns="45700" anchor="t" anchorCtr="0">
            <a:normAutofit/>
          </a:bodyPr>
          <a:lstStyle>
            <a:lvl1pPr lvl="0" algn="ctr">
              <a:lnSpc>
                <a:spcPct val="100000"/>
              </a:lnSpc>
              <a:spcBef>
                <a:spcPts val="640"/>
              </a:spcBef>
              <a:spcAft>
                <a:spcPts val="0"/>
              </a:spcAft>
              <a:buClr>
                <a:srgbClr val="888888"/>
              </a:buClr>
              <a:buSzPts val="3200"/>
              <a:buNone/>
              <a:defRPr>
                <a:solidFill>
                  <a:srgbClr val="888888"/>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23" name="Google Shape;23;p6"/>
          <p:cNvSpPr txBox="1">
            <a:spLocks noGrp="1"/>
          </p:cNvSpPr>
          <p:nvPr>
            <p:ph type="dt" idx="10"/>
          </p:nvPr>
        </p:nvSpPr>
        <p:spPr>
          <a:xfrm>
            <a:off x="457200" y="4767263"/>
            <a:ext cx="2133600" cy="273844"/>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4" name="Google Shape;24;p6"/>
          <p:cNvSpPr txBox="1">
            <a:spLocks noGrp="1"/>
          </p:cNvSpPr>
          <p:nvPr>
            <p:ph type="ftr" idx="11"/>
          </p:nvPr>
        </p:nvSpPr>
        <p:spPr>
          <a:xfrm>
            <a:off x="3124200" y="4767263"/>
            <a:ext cx="2895600" cy="273844"/>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5" name="Google Shape;25;p6"/>
          <p:cNvSpPr txBox="1">
            <a:spLocks noGrp="1"/>
          </p:cNvSpPr>
          <p:nvPr>
            <p:ph type="sldNum" idx="12"/>
          </p:nvPr>
        </p:nvSpPr>
        <p:spPr>
          <a:xfrm>
            <a:off x="6553200" y="4767263"/>
            <a:ext cx="2133600" cy="273844"/>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6"/>
        <p:cNvGrpSpPr/>
        <p:nvPr/>
      </p:nvGrpSpPr>
      <p:grpSpPr>
        <a:xfrm>
          <a:off x="0" y="0"/>
          <a:ext cx="0" cy="0"/>
          <a:chOff x="0" y="0"/>
          <a:chExt cx="0" cy="0"/>
        </a:xfrm>
      </p:grpSpPr>
      <p:sp>
        <p:nvSpPr>
          <p:cNvPr id="27" name="Google Shape;27;p7"/>
          <p:cNvSpPr txBox="1">
            <a:spLocks noGrp="1"/>
          </p:cNvSpPr>
          <p:nvPr>
            <p:ph type="title"/>
          </p:nvPr>
        </p:nvSpPr>
        <p:spPr>
          <a:xfrm>
            <a:off x="457200" y="205979"/>
            <a:ext cx="8229600" cy="857250"/>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8" name="Google Shape;28;p7"/>
          <p:cNvSpPr txBox="1">
            <a:spLocks noGrp="1"/>
          </p:cNvSpPr>
          <p:nvPr>
            <p:ph type="body" idx="1"/>
          </p:nvPr>
        </p:nvSpPr>
        <p:spPr>
          <a:xfrm>
            <a:off x="457200" y="1200151"/>
            <a:ext cx="8229600" cy="3394472"/>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360"/>
              </a:spcBef>
              <a:spcAft>
                <a:spcPts val="0"/>
              </a:spcAft>
              <a:buClr>
                <a:schemeClr val="dk1"/>
              </a:buClr>
              <a:buSzPts val="1800"/>
              <a:buChar char="•"/>
              <a:defRPr/>
            </a:lvl1pPr>
            <a:lvl2pPr marL="914400" lvl="1" indent="-342900" algn="l">
              <a:lnSpc>
                <a:spcPct val="100000"/>
              </a:lnSpc>
              <a:spcBef>
                <a:spcPts val="360"/>
              </a:spcBef>
              <a:spcAft>
                <a:spcPts val="0"/>
              </a:spcAft>
              <a:buClr>
                <a:schemeClr val="dk1"/>
              </a:buClr>
              <a:buSzPts val="1800"/>
              <a:buChar char="–"/>
              <a:defRPr/>
            </a:lvl2pPr>
            <a:lvl3pPr marL="1371600" lvl="2" indent="-342900" algn="l">
              <a:lnSpc>
                <a:spcPct val="100000"/>
              </a:lnSpc>
              <a:spcBef>
                <a:spcPts val="360"/>
              </a:spcBef>
              <a:spcAft>
                <a:spcPts val="0"/>
              </a:spcAft>
              <a:buClr>
                <a:schemeClr val="dk1"/>
              </a:buClr>
              <a:buSzPts val="1800"/>
              <a:buChar char="•"/>
              <a:defRPr/>
            </a:lvl3pPr>
            <a:lvl4pPr marL="1828800" lvl="3" indent="-342900" algn="l">
              <a:lnSpc>
                <a:spcPct val="100000"/>
              </a:lnSpc>
              <a:spcBef>
                <a:spcPts val="360"/>
              </a:spcBef>
              <a:spcAft>
                <a:spcPts val="0"/>
              </a:spcAft>
              <a:buClr>
                <a:schemeClr val="dk1"/>
              </a:buClr>
              <a:buSzPts val="1800"/>
              <a:buChar char="–"/>
              <a:defRPr/>
            </a:lvl4pPr>
            <a:lvl5pPr marL="2286000" lvl="4" indent="-342900" algn="l">
              <a:lnSpc>
                <a:spcPct val="100000"/>
              </a:lnSpc>
              <a:spcBef>
                <a:spcPts val="360"/>
              </a:spcBef>
              <a:spcAft>
                <a:spcPts val="0"/>
              </a:spcAft>
              <a:buClr>
                <a:schemeClr val="dk1"/>
              </a:buClr>
              <a:buSzPts val="1800"/>
              <a:buChar char="»"/>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29" name="Google Shape;29;p7"/>
          <p:cNvSpPr txBox="1">
            <a:spLocks noGrp="1"/>
          </p:cNvSpPr>
          <p:nvPr>
            <p:ph type="dt" idx="10"/>
          </p:nvPr>
        </p:nvSpPr>
        <p:spPr>
          <a:xfrm>
            <a:off x="457200" y="4767263"/>
            <a:ext cx="2133600" cy="273844"/>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0" name="Google Shape;30;p7"/>
          <p:cNvSpPr txBox="1">
            <a:spLocks noGrp="1"/>
          </p:cNvSpPr>
          <p:nvPr>
            <p:ph type="ftr" idx="11"/>
          </p:nvPr>
        </p:nvSpPr>
        <p:spPr>
          <a:xfrm>
            <a:off x="3124200" y="4767263"/>
            <a:ext cx="2895600" cy="273844"/>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1" name="Google Shape;31;p7"/>
          <p:cNvSpPr txBox="1">
            <a:spLocks noGrp="1"/>
          </p:cNvSpPr>
          <p:nvPr>
            <p:ph type="sldNum" idx="12"/>
          </p:nvPr>
        </p:nvSpPr>
        <p:spPr>
          <a:xfrm>
            <a:off x="6553200" y="4767263"/>
            <a:ext cx="2133600" cy="273844"/>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722313" y="3305176"/>
            <a:ext cx="7772400" cy="1021556"/>
          </a:xfrm>
          <a:prstGeom prst="rect">
            <a:avLst/>
          </a:prstGeom>
          <a:noFill/>
          <a:ln>
            <a:noFill/>
          </a:ln>
        </p:spPr>
        <p:txBody>
          <a:bodyPr spcFirstLastPara="1" wrap="square" lIns="91425" tIns="45700" rIns="91425" bIns="45700" anchor="t" anchorCtr="0">
            <a:normAutofit/>
          </a:bodyPr>
          <a:lstStyle>
            <a:lvl1pPr lvl="0" algn="l">
              <a:lnSpc>
                <a:spcPct val="100000"/>
              </a:lnSpc>
              <a:spcBef>
                <a:spcPts val="0"/>
              </a:spcBef>
              <a:spcAft>
                <a:spcPts val="0"/>
              </a:spcAft>
              <a:buClr>
                <a:schemeClr val="dk1"/>
              </a:buClr>
              <a:buSzPts val="4000"/>
              <a:buFont typeface="Calibri"/>
              <a:buNone/>
              <a:defRPr sz="4000" b="1" cap="none"/>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4" name="Google Shape;34;p8"/>
          <p:cNvSpPr txBox="1">
            <a:spLocks noGrp="1"/>
          </p:cNvSpPr>
          <p:nvPr>
            <p:ph type="body" idx="1"/>
          </p:nvPr>
        </p:nvSpPr>
        <p:spPr>
          <a:xfrm>
            <a:off x="722313" y="2180035"/>
            <a:ext cx="7772400" cy="1125140"/>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400"/>
              </a:spcBef>
              <a:spcAft>
                <a:spcPts val="0"/>
              </a:spcAft>
              <a:buClr>
                <a:srgbClr val="888888"/>
              </a:buClr>
              <a:buSzPts val="2000"/>
              <a:buNone/>
              <a:defRPr sz="2000">
                <a:solidFill>
                  <a:srgbClr val="888888"/>
                </a:solidFill>
              </a:defRPr>
            </a:lvl1pPr>
            <a:lvl2pPr marL="914400" lvl="1" indent="-228600" algn="l">
              <a:lnSpc>
                <a:spcPct val="100000"/>
              </a:lnSpc>
              <a:spcBef>
                <a:spcPts val="360"/>
              </a:spcBef>
              <a:spcAft>
                <a:spcPts val="0"/>
              </a:spcAft>
              <a:buClr>
                <a:srgbClr val="888888"/>
              </a:buClr>
              <a:buSzPts val="1800"/>
              <a:buNone/>
              <a:defRPr sz="1800">
                <a:solidFill>
                  <a:srgbClr val="888888"/>
                </a:solidFill>
              </a:defRPr>
            </a:lvl2pPr>
            <a:lvl3pPr marL="1371600" lvl="2" indent="-228600" algn="l">
              <a:lnSpc>
                <a:spcPct val="100000"/>
              </a:lnSpc>
              <a:spcBef>
                <a:spcPts val="320"/>
              </a:spcBef>
              <a:spcAft>
                <a:spcPts val="0"/>
              </a:spcAft>
              <a:buClr>
                <a:srgbClr val="888888"/>
              </a:buClr>
              <a:buSzPts val="1600"/>
              <a:buNone/>
              <a:defRPr sz="1600">
                <a:solidFill>
                  <a:srgbClr val="888888"/>
                </a:solidFill>
              </a:defRPr>
            </a:lvl3pPr>
            <a:lvl4pPr marL="1828800" lvl="3" indent="-228600" algn="l">
              <a:lnSpc>
                <a:spcPct val="100000"/>
              </a:lnSpc>
              <a:spcBef>
                <a:spcPts val="280"/>
              </a:spcBef>
              <a:spcAft>
                <a:spcPts val="0"/>
              </a:spcAft>
              <a:buClr>
                <a:srgbClr val="888888"/>
              </a:buClr>
              <a:buSzPts val="1400"/>
              <a:buNone/>
              <a:defRPr sz="1400">
                <a:solidFill>
                  <a:srgbClr val="888888"/>
                </a:solidFill>
              </a:defRPr>
            </a:lvl4pPr>
            <a:lvl5pPr marL="2286000" lvl="4" indent="-228600" algn="l">
              <a:lnSpc>
                <a:spcPct val="100000"/>
              </a:lnSpc>
              <a:spcBef>
                <a:spcPts val="280"/>
              </a:spcBef>
              <a:spcAft>
                <a:spcPts val="0"/>
              </a:spcAft>
              <a:buClr>
                <a:srgbClr val="888888"/>
              </a:buClr>
              <a:buSzPts val="1400"/>
              <a:buNone/>
              <a:defRPr sz="1400">
                <a:solidFill>
                  <a:srgbClr val="888888"/>
                </a:solidFill>
              </a:defRPr>
            </a:lvl5pPr>
            <a:lvl6pPr marL="2743200" lvl="5" indent="-228600" algn="l">
              <a:lnSpc>
                <a:spcPct val="100000"/>
              </a:lnSpc>
              <a:spcBef>
                <a:spcPts val="280"/>
              </a:spcBef>
              <a:spcAft>
                <a:spcPts val="0"/>
              </a:spcAft>
              <a:buClr>
                <a:srgbClr val="888888"/>
              </a:buClr>
              <a:buSzPts val="1400"/>
              <a:buNone/>
              <a:defRPr sz="1400">
                <a:solidFill>
                  <a:srgbClr val="888888"/>
                </a:solidFill>
              </a:defRPr>
            </a:lvl6pPr>
            <a:lvl7pPr marL="3200400" lvl="6" indent="-228600" algn="l">
              <a:lnSpc>
                <a:spcPct val="100000"/>
              </a:lnSpc>
              <a:spcBef>
                <a:spcPts val="280"/>
              </a:spcBef>
              <a:spcAft>
                <a:spcPts val="0"/>
              </a:spcAft>
              <a:buClr>
                <a:srgbClr val="888888"/>
              </a:buClr>
              <a:buSzPts val="1400"/>
              <a:buNone/>
              <a:defRPr sz="1400">
                <a:solidFill>
                  <a:srgbClr val="888888"/>
                </a:solidFill>
              </a:defRPr>
            </a:lvl7pPr>
            <a:lvl8pPr marL="3657600" lvl="7" indent="-228600" algn="l">
              <a:lnSpc>
                <a:spcPct val="100000"/>
              </a:lnSpc>
              <a:spcBef>
                <a:spcPts val="280"/>
              </a:spcBef>
              <a:spcAft>
                <a:spcPts val="0"/>
              </a:spcAft>
              <a:buClr>
                <a:srgbClr val="888888"/>
              </a:buClr>
              <a:buSzPts val="1400"/>
              <a:buNone/>
              <a:defRPr sz="1400">
                <a:solidFill>
                  <a:srgbClr val="888888"/>
                </a:solidFill>
              </a:defRPr>
            </a:lvl8pPr>
            <a:lvl9pPr marL="4114800" lvl="8" indent="-228600" algn="l">
              <a:lnSpc>
                <a:spcPct val="100000"/>
              </a:lnSpc>
              <a:spcBef>
                <a:spcPts val="280"/>
              </a:spcBef>
              <a:spcAft>
                <a:spcPts val="0"/>
              </a:spcAft>
              <a:buClr>
                <a:srgbClr val="888888"/>
              </a:buClr>
              <a:buSzPts val="1400"/>
              <a:buNone/>
              <a:defRPr sz="1400">
                <a:solidFill>
                  <a:srgbClr val="888888"/>
                </a:solidFill>
              </a:defRPr>
            </a:lvl9pPr>
          </a:lstStyle>
          <a:p>
            <a:endParaRPr/>
          </a:p>
        </p:txBody>
      </p:sp>
      <p:sp>
        <p:nvSpPr>
          <p:cNvPr id="35" name="Google Shape;35;p8"/>
          <p:cNvSpPr txBox="1">
            <a:spLocks noGrp="1"/>
          </p:cNvSpPr>
          <p:nvPr>
            <p:ph type="dt" idx="10"/>
          </p:nvPr>
        </p:nvSpPr>
        <p:spPr>
          <a:xfrm>
            <a:off x="457200" y="4767263"/>
            <a:ext cx="2133600" cy="273844"/>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6" name="Google Shape;36;p8"/>
          <p:cNvSpPr txBox="1">
            <a:spLocks noGrp="1"/>
          </p:cNvSpPr>
          <p:nvPr>
            <p:ph type="ftr" idx="11"/>
          </p:nvPr>
        </p:nvSpPr>
        <p:spPr>
          <a:xfrm>
            <a:off x="3124200" y="4767263"/>
            <a:ext cx="2895600" cy="273844"/>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7" name="Google Shape;37;p8"/>
          <p:cNvSpPr txBox="1">
            <a:spLocks noGrp="1"/>
          </p:cNvSpPr>
          <p:nvPr>
            <p:ph type="sldNum" idx="12"/>
          </p:nvPr>
        </p:nvSpPr>
        <p:spPr>
          <a:xfrm>
            <a:off x="6553200" y="4767263"/>
            <a:ext cx="2133600" cy="273844"/>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8"/>
        <p:cNvGrpSpPr/>
        <p:nvPr/>
      </p:nvGrpSpPr>
      <p:grpSpPr>
        <a:xfrm>
          <a:off x="0" y="0"/>
          <a:ext cx="0" cy="0"/>
          <a:chOff x="0" y="0"/>
          <a:chExt cx="0" cy="0"/>
        </a:xfrm>
      </p:grpSpPr>
      <p:sp>
        <p:nvSpPr>
          <p:cNvPr id="39" name="Google Shape;39;p9"/>
          <p:cNvSpPr txBox="1">
            <a:spLocks noGrp="1"/>
          </p:cNvSpPr>
          <p:nvPr>
            <p:ph type="title"/>
          </p:nvPr>
        </p:nvSpPr>
        <p:spPr>
          <a:xfrm>
            <a:off x="457200" y="205979"/>
            <a:ext cx="8229600" cy="857250"/>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0" name="Google Shape;40;p9"/>
          <p:cNvSpPr txBox="1">
            <a:spLocks noGrp="1"/>
          </p:cNvSpPr>
          <p:nvPr>
            <p:ph type="body" idx="1"/>
          </p:nvPr>
        </p:nvSpPr>
        <p:spPr>
          <a:xfrm>
            <a:off x="457200" y="1200151"/>
            <a:ext cx="4038600" cy="3394472"/>
          </a:xfrm>
          <a:prstGeom prst="rect">
            <a:avLst/>
          </a:prstGeom>
          <a:noFill/>
          <a:ln>
            <a:noFill/>
          </a:ln>
        </p:spPr>
        <p:txBody>
          <a:bodyPr spcFirstLastPara="1" wrap="square" lIns="91425" tIns="45700" rIns="91425" bIns="45700" anchor="t" anchorCtr="0">
            <a:normAutofit/>
          </a:bodyPr>
          <a:lstStyle>
            <a:lvl1pPr marL="457200" lvl="0" indent="-406400" algn="l">
              <a:lnSpc>
                <a:spcPct val="100000"/>
              </a:lnSpc>
              <a:spcBef>
                <a:spcPts val="560"/>
              </a:spcBef>
              <a:spcAft>
                <a:spcPts val="0"/>
              </a:spcAft>
              <a:buClr>
                <a:schemeClr val="dk1"/>
              </a:buClr>
              <a:buSzPts val="2800"/>
              <a:buChar char="•"/>
              <a:defRPr sz="2800"/>
            </a:lvl1pPr>
            <a:lvl2pPr marL="914400" lvl="1" indent="-381000" algn="l">
              <a:lnSpc>
                <a:spcPct val="100000"/>
              </a:lnSpc>
              <a:spcBef>
                <a:spcPts val="480"/>
              </a:spcBef>
              <a:spcAft>
                <a:spcPts val="0"/>
              </a:spcAft>
              <a:buClr>
                <a:schemeClr val="dk1"/>
              </a:buClr>
              <a:buSzPts val="2400"/>
              <a:buChar char="–"/>
              <a:defRPr sz="2400"/>
            </a:lvl2pPr>
            <a:lvl3pPr marL="1371600" lvl="2" indent="-355600" algn="l">
              <a:lnSpc>
                <a:spcPct val="100000"/>
              </a:lnSpc>
              <a:spcBef>
                <a:spcPts val="400"/>
              </a:spcBef>
              <a:spcAft>
                <a:spcPts val="0"/>
              </a:spcAft>
              <a:buClr>
                <a:schemeClr val="dk1"/>
              </a:buClr>
              <a:buSzPts val="2000"/>
              <a:buChar char="•"/>
              <a:defRPr sz="2000"/>
            </a:lvl3pPr>
            <a:lvl4pPr marL="1828800" lvl="3" indent="-342900" algn="l">
              <a:lnSpc>
                <a:spcPct val="100000"/>
              </a:lnSpc>
              <a:spcBef>
                <a:spcPts val="360"/>
              </a:spcBef>
              <a:spcAft>
                <a:spcPts val="0"/>
              </a:spcAft>
              <a:buClr>
                <a:schemeClr val="dk1"/>
              </a:buClr>
              <a:buSzPts val="1800"/>
              <a:buChar char="–"/>
              <a:defRPr sz="1800"/>
            </a:lvl4pPr>
            <a:lvl5pPr marL="2286000" lvl="4" indent="-342900" algn="l">
              <a:lnSpc>
                <a:spcPct val="100000"/>
              </a:lnSpc>
              <a:spcBef>
                <a:spcPts val="360"/>
              </a:spcBef>
              <a:spcAft>
                <a:spcPts val="0"/>
              </a:spcAft>
              <a:buClr>
                <a:schemeClr val="dk1"/>
              </a:buClr>
              <a:buSzPts val="1800"/>
              <a:buChar char="»"/>
              <a:defRPr sz="1800"/>
            </a:lvl5pPr>
            <a:lvl6pPr marL="2743200" lvl="5" indent="-342900" algn="l">
              <a:lnSpc>
                <a:spcPct val="100000"/>
              </a:lnSpc>
              <a:spcBef>
                <a:spcPts val="360"/>
              </a:spcBef>
              <a:spcAft>
                <a:spcPts val="0"/>
              </a:spcAft>
              <a:buClr>
                <a:schemeClr val="dk1"/>
              </a:buClr>
              <a:buSzPts val="1800"/>
              <a:buChar char="•"/>
              <a:defRPr sz="1800"/>
            </a:lvl6pPr>
            <a:lvl7pPr marL="3200400" lvl="6" indent="-342900" algn="l">
              <a:lnSpc>
                <a:spcPct val="100000"/>
              </a:lnSpc>
              <a:spcBef>
                <a:spcPts val="360"/>
              </a:spcBef>
              <a:spcAft>
                <a:spcPts val="0"/>
              </a:spcAft>
              <a:buClr>
                <a:schemeClr val="dk1"/>
              </a:buClr>
              <a:buSzPts val="1800"/>
              <a:buChar char="•"/>
              <a:defRPr sz="1800"/>
            </a:lvl7pPr>
            <a:lvl8pPr marL="3657600" lvl="7" indent="-342900" algn="l">
              <a:lnSpc>
                <a:spcPct val="100000"/>
              </a:lnSpc>
              <a:spcBef>
                <a:spcPts val="360"/>
              </a:spcBef>
              <a:spcAft>
                <a:spcPts val="0"/>
              </a:spcAft>
              <a:buClr>
                <a:schemeClr val="dk1"/>
              </a:buClr>
              <a:buSzPts val="1800"/>
              <a:buChar char="•"/>
              <a:defRPr sz="1800"/>
            </a:lvl8pPr>
            <a:lvl9pPr marL="4114800" lvl="8" indent="-342900" algn="l">
              <a:lnSpc>
                <a:spcPct val="100000"/>
              </a:lnSpc>
              <a:spcBef>
                <a:spcPts val="360"/>
              </a:spcBef>
              <a:spcAft>
                <a:spcPts val="0"/>
              </a:spcAft>
              <a:buClr>
                <a:schemeClr val="dk1"/>
              </a:buClr>
              <a:buSzPts val="1800"/>
              <a:buChar char="•"/>
              <a:defRPr sz="1800"/>
            </a:lvl9pPr>
          </a:lstStyle>
          <a:p>
            <a:endParaRPr/>
          </a:p>
        </p:txBody>
      </p:sp>
      <p:sp>
        <p:nvSpPr>
          <p:cNvPr id="41" name="Google Shape;41;p9"/>
          <p:cNvSpPr txBox="1">
            <a:spLocks noGrp="1"/>
          </p:cNvSpPr>
          <p:nvPr>
            <p:ph type="body" idx="2"/>
          </p:nvPr>
        </p:nvSpPr>
        <p:spPr>
          <a:xfrm>
            <a:off x="4648200" y="1200151"/>
            <a:ext cx="4038600" cy="3394472"/>
          </a:xfrm>
          <a:prstGeom prst="rect">
            <a:avLst/>
          </a:prstGeom>
          <a:noFill/>
          <a:ln>
            <a:noFill/>
          </a:ln>
        </p:spPr>
        <p:txBody>
          <a:bodyPr spcFirstLastPara="1" wrap="square" lIns="91425" tIns="45700" rIns="91425" bIns="45700" anchor="t" anchorCtr="0">
            <a:normAutofit/>
          </a:bodyPr>
          <a:lstStyle>
            <a:lvl1pPr marL="457200" lvl="0" indent="-406400" algn="l">
              <a:lnSpc>
                <a:spcPct val="100000"/>
              </a:lnSpc>
              <a:spcBef>
                <a:spcPts val="560"/>
              </a:spcBef>
              <a:spcAft>
                <a:spcPts val="0"/>
              </a:spcAft>
              <a:buClr>
                <a:schemeClr val="dk1"/>
              </a:buClr>
              <a:buSzPts val="2800"/>
              <a:buChar char="•"/>
              <a:defRPr sz="2800"/>
            </a:lvl1pPr>
            <a:lvl2pPr marL="914400" lvl="1" indent="-381000" algn="l">
              <a:lnSpc>
                <a:spcPct val="100000"/>
              </a:lnSpc>
              <a:spcBef>
                <a:spcPts val="480"/>
              </a:spcBef>
              <a:spcAft>
                <a:spcPts val="0"/>
              </a:spcAft>
              <a:buClr>
                <a:schemeClr val="dk1"/>
              </a:buClr>
              <a:buSzPts val="2400"/>
              <a:buChar char="–"/>
              <a:defRPr sz="2400"/>
            </a:lvl2pPr>
            <a:lvl3pPr marL="1371600" lvl="2" indent="-355600" algn="l">
              <a:lnSpc>
                <a:spcPct val="100000"/>
              </a:lnSpc>
              <a:spcBef>
                <a:spcPts val="400"/>
              </a:spcBef>
              <a:spcAft>
                <a:spcPts val="0"/>
              </a:spcAft>
              <a:buClr>
                <a:schemeClr val="dk1"/>
              </a:buClr>
              <a:buSzPts val="2000"/>
              <a:buChar char="•"/>
              <a:defRPr sz="2000"/>
            </a:lvl3pPr>
            <a:lvl4pPr marL="1828800" lvl="3" indent="-342900" algn="l">
              <a:lnSpc>
                <a:spcPct val="100000"/>
              </a:lnSpc>
              <a:spcBef>
                <a:spcPts val="360"/>
              </a:spcBef>
              <a:spcAft>
                <a:spcPts val="0"/>
              </a:spcAft>
              <a:buClr>
                <a:schemeClr val="dk1"/>
              </a:buClr>
              <a:buSzPts val="1800"/>
              <a:buChar char="–"/>
              <a:defRPr sz="1800"/>
            </a:lvl4pPr>
            <a:lvl5pPr marL="2286000" lvl="4" indent="-342900" algn="l">
              <a:lnSpc>
                <a:spcPct val="100000"/>
              </a:lnSpc>
              <a:spcBef>
                <a:spcPts val="360"/>
              </a:spcBef>
              <a:spcAft>
                <a:spcPts val="0"/>
              </a:spcAft>
              <a:buClr>
                <a:schemeClr val="dk1"/>
              </a:buClr>
              <a:buSzPts val="1800"/>
              <a:buChar char="»"/>
              <a:defRPr sz="1800"/>
            </a:lvl5pPr>
            <a:lvl6pPr marL="2743200" lvl="5" indent="-342900" algn="l">
              <a:lnSpc>
                <a:spcPct val="100000"/>
              </a:lnSpc>
              <a:spcBef>
                <a:spcPts val="360"/>
              </a:spcBef>
              <a:spcAft>
                <a:spcPts val="0"/>
              </a:spcAft>
              <a:buClr>
                <a:schemeClr val="dk1"/>
              </a:buClr>
              <a:buSzPts val="1800"/>
              <a:buChar char="•"/>
              <a:defRPr sz="1800"/>
            </a:lvl6pPr>
            <a:lvl7pPr marL="3200400" lvl="6" indent="-342900" algn="l">
              <a:lnSpc>
                <a:spcPct val="100000"/>
              </a:lnSpc>
              <a:spcBef>
                <a:spcPts val="360"/>
              </a:spcBef>
              <a:spcAft>
                <a:spcPts val="0"/>
              </a:spcAft>
              <a:buClr>
                <a:schemeClr val="dk1"/>
              </a:buClr>
              <a:buSzPts val="1800"/>
              <a:buChar char="•"/>
              <a:defRPr sz="1800"/>
            </a:lvl7pPr>
            <a:lvl8pPr marL="3657600" lvl="7" indent="-342900" algn="l">
              <a:lnSpc>
                <a:spcPct val="100000"/>
              </a:lnSpc>
              <a:spcBef>
                <a:spcPts val="360"/>
              </a:spcBef>
              <a:spcAft>
                <a:spcPts val="0"/>
              </a:spcAft>
              <a:buClr>
                <a:schemeClr val="dk1"/>
              </a:buClr>
              <a:buSzPts val="1800"/>
              <a:buChar char="•"/>
              <a:defRPr sz="1800"/>
            </a:lvl8pPr>
            <a:lvl9pPr marL="4114800" lvl="8" indent="-342900" algn="l">
              <a:lnSpc>
                <a:spcPct val="100000"/>
              </a:lnSpc>
              <a:spcBef>
                <a:spcPts val="360"/>
              </a:spcBef>
              <a:spcAft>
                <a:spcPts val="0"/>
              </a:spcAft>
              <a:buClr>
                <a:schemeClr val="dk1"/>
              </a:buClr>
              <a:buSzPts val="1800"/>
              <a:buChar char="•"/>
              <a:defRPr sz="1800"/>
            </a:lvl9pPr>
          </a:lstStyle>
          <a:p>
            <a:endParaRPr/>
          </a:p>
        </p:txBody>
      </p:sp>
      <p:sp>
        <p:nvSpPr>
          <p:cNvPr id="42" name="Google Shape;42;p9"/>
          <p:cNvSpPr txBox="1">
            <a:spLocks noGrp="1"/>
          </p:cNvSpPr>
          <p:nvPr>
            <p:ph type="dt" idx="10"/>
          </p:nvPr>
        </p:nvSpPr>
        <p:spPr>
          <a:xfrm>
            <a:off x="457200" y="4767263"/>
            <a:ext cx="2133600" cy="273844"/>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3" name="Google Shape;43;p9"/>
          <p:cNvSpPr txBox="1">
            <a:spLocks noGrp="1"/>
          </p:cNvSpPr>
          <p:nvPr>
            <p:ph type="ftr" idx="11"/>
          </p:nvPr>
        </p:nvSpPr>
        <p:spPr>
          <a:xfrm>
            <a:off x="3124200" y="4767263"/>
            <a:ext cx="2895600" cy="273844"/>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4" name="Google Shape;44;p9"/>
          <p:cNvSpPr txBox="1">
            <a:spLocks noGrp="1"/>
          </p:cNvSpPr>
          <p:nvPr>
            <p:ph type="sldNum" idx="12"/>
          </p:nvPr>
        </p:nvSpPr>
        <p:spPr>
          <a:xfrm>
            <a:off x="6553200" y="4767263"/>
            <a:ext cx="2133600" cy="273844"/>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5"/>
        <p:cNvGrpSpPr/>
        <p:nvPr/>
      </p:nvGrpSpPr>
      <p:grpSpPr>
        <a:xfrm>
          <a:off x="0" y="0"/>
          <a:ext cx="0" cy="0"/>
          <a:chOff x="0" y="0"/>
          <a:chExt cx="0" cy="0"/>
        </a:xfrm>
      </p:grpSpPr>
      <p:sp>
        <p:nvSpPr>
          <p:cNvPr id="46" name="Google Shape;46;p10"/>
          <p:cNvSpPr txBox="1">
            <a:spLocks noGrp="1"/>
          </p:cNvSpPr>
          <p:nvPr>
            <p:ph type="title"/>
          </p:nvPr>
        </p:nvSpPr>
        <p:spPr>
          <a:xfrm>
            <a:off x="457200" y="205979"/>
            <a:ext cx="8229600" cy="857250"/>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dk1"/>
              </a:buClr>
              <a:buSzPts val="4400"/>
              <a:buFont typeface="Calibri"/>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7" name="Google Shape;47;p10"/>
          <p:cNvSpPr txBox="1">
            <a:spLocks noGrp="1"/>
          </p:cNvSpPr>
          <p:nvPr>
            <p:ph type="body" idx="1"/>
          </p:nvPr>
        </p:nvSpPr>
        <p:spPr>
          <a:xfrm>
            <a:off x="457200" y="1151335"/>
            <a:ext cx="4040188" cy="479822"/>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480"/>
              </a:spcBef>
              <a:spcAft>
                <a:spcPts val="0"/>
              </a:spcAft>
              <a:buClr>
                <a:schemeClr val="dk1"/>
              </a:buClr>
              <a:buSzPts val="2400"/>
              <a:buNone/>
              <a:defRPr sz="2400" b="1"/>
            </a:lvl1pPr>
            <a:lvl2pPr marL="914400" lvl="1" indent="-228600" algn="l">
              <a:lnSpc>
                <a:spcPct val="100000"/>
              </a:lnSpc>
              <a:spcBef>
                <a:spcPts val="400"/>
              </a:spcBef>
              <a:spcAft>
                <a:spcPts val="0"/>
              </a:spcAft>
              <a:buClr>
                <a:schemeClr val="dk1"/>
              </a:buClr>
              <a:buSzPts val="2000"/>
              <a:buNone/>
              <a:defRPr sz="2000" b="1"/>
            </a:lvl2pPr>
            <a:lvl3pPr marL="1371600" lvl="2" indent="-228600" algn="l">
              <a:lnSpc>
                <a:spcPct val="100000"/>
              </a:lnSpc>
              <a:spcBef>
                <a:spcPts val="360"/>
              </a:spcBef>
              <a:spcAft>
                <a:spcPts val="0"/>
              </a:spcAft>
              <a:buClr>
                <a:schemeClr val="dk1"/>
              </a:buClr>
              <a:buSzPts val="1800"/>
              <a:buNone/>
              <a:defRPr sz="1800" b="1"/>
            </a:lvl3pPr>
            <a:lvl4pPr marL="1828800" lvl="3" indent="-228600" algn="l">
              <a:lnSpc>
                <a:spcPct val="100000"/>
              </a:lnSpc>
              <a:spcBef>
                <a:spcPts val="320"/>
              </a:spcBef>
              <a:spcAft>
                <a:spcPts val="0"/>
              </a:spcAft>
              <a:buClr>
                <a:schemeClr val="dk1"/>
              </a:buClr>
              <a:buSzPts val="1600"/>
              <a:buNone/>
              <a:defRPr sz="1600" b="1"/>
            </a:lvl4pPr>
            <a:lvl5pPr marL="2286000" lvl="4" indent="-228600" algn="l">
              <a:lnSpc>
                <a:spcPct val="100000"/>
              </a:lnSpc>
              <a:spcBef>
                <a:spcPts val="320"/>
              </a:spcBef>
              <a:spcAft>
                <a:spcPts val="0"/>
              </a:spcAft>
              <a:buClr>
                <a:schemeClr val="dk1"/>
              </a:buClr>
              <a:buSzPts val="1600"/>
              <a:buNone/>
              <a:defRPr sz="1600" b="1"/>
            </a:lvl5pPr>
            <a:lvl6pPr marL="2743200" lvl="5" indent="-228600" algn="l">
              <a:lnSpc>
                <a:spcPct val="100000"/>
              </a:lnSpc>
              <a:spcBef>
                <a:spcPts val="320"/>
              </a:spcBef>
              <a:spcAft>
                <a:spcPts val="0"/>
              </a:spcAft>
              <a:buClr>
                <a:schemeClr val="dk1"/>
              </a:buClr>
              <a:buSzPts val="1600"/>
              <a:buNone/>
              <a:defRPr sz="1600" b="1"/>
            </a:lvl6pPr>
            <a:lvl7pPr marL="3200400" lvl="6" indent="-228600" algn="l">
              <a:lnSpc>
                <a:spcPct val="100000"/>
              </a:lnSpc>
              <a:spcBef>
                <a:spcPts val="320"/>
              </a:spcBef>
              <a:spcAft>
                <a:spcPts val="0"/>
              </a:spcAft>
              <a:buClr>
                <a:schemeClr val="dk1"/>
              </a:buClr>
              <a:buSzPts val="1600"/>
              <a:buNone/>
              <a:defRPr sz="1600" b="1"/>
            </a:lvl7pPr>
            <a:lvl8pPr marL="3657600" lvl="7" indent="-228600" algn="l">
              <a:lnSpc>
                <a:spcPct val="100000"/>
              </a:lnSpc>
              <a:spcBef>
                <a:spcPts val="320"/>
              </a:spcBef>
              <a:spcAft>
                <a:spcPts val="0"/>
              </a:spcAft>
              <a:buClr>
                <a:schemeClr val="dk1"/>
              </a:buClr>
              <a:buSzPts val="1600"/>
              <a:buNone/>
              <a:defRPr sz="1600" b="1"/>
            </a:lvl8pPr>
            <a:lvl9pPr marL="4114800" lvl="8" indent="-228600" algn="l">
              <a:lnSpc>
                <a:spcPct val="100000"/>
              </a:lnSpc>
              <a:spcBef>
                <a:spcPts val="320"/>
              </a:spcBef>
              <a:spcAft>
                <a:spcPts val="0"/>
              </a:spcAft>
              <a:buClr>
                <a:schemeClr val="dk1"/>
              </a:buClr>
              <a:buSzPts val="1600"/>
              <a:buNone/>
              <a:defRPr sz="1600" b="1"/>
            </a:lvl9pPr>
          </a:lstStyle>
          <a:p>
            <a:endParaRPr/>
          </a:p>
        </p:txBody>
      </p:sp>
      <p:sp>
        <p:nvSpPr>
          <p:cNvPr id="48" name="Google Shape;48;p10"/>
          <p:cNvSpPr txBox="1">
            <a:spLocks noGrp="1"/>
          </p:cNvSpPr>
          <p:nvPr>
            <p:ph type="body" idx="2"/>
          </p:nvPr>
        </p:nvSpPr>
        <p:spPr>
          <a:xfrm>
            <a:off x="457200" y="1631156"/>
            <a:ext cx="4040188" cy="2963466"/>
          </a:xfrm>
          <a:prstGeom prst="rect">
            <a:avLst/>
          </a:prstGeom>
          <a:noFill/>
          <a:ln>
            <a:noFill/>
          </a:ln>
        </p:spPr>
        <p:txBody>
          <a:bodyPr spcFirstLastPara="1" wrap="square" lIns="91425" tIns="45700" rIns="91425" bIns="45700" anchor="t" anchorCtr="0">
            <a:normAutofit/>
          </a:bodyPr>
          <a:lstStyle>
            <a:lvl1pPr marL="457200" lvl="0" indent="-381000" algn="l">
              <a:lnSpc>
                <a:spcPct val="100000"/>
              </a:lnSpc>
              <a:spcBef>
                <a:spcPts val="480"/>
              </a:spcBef>
              <a:spcAft>
                <a:spcPts val="0"/>
              </a:spcAft>
              <a:buClr>
                <a:schemeClr val="dk1"/>
              </a:buClr>
              <a:buSzPts val="2400"/>
              <a:buChar char="•"/>
              <a:defRPr sz="2400"/>
            </a:lvl1pPr>
            <a:lvl2pPr marL="914400" lvl="1" indent="-355600" algn="l">
              <a:lnSpc>
                <a:spcPct val="100000"/>
              </a:lnSpc>
              <a:spcBef>
                <a:spcPts val="400"/>
              </a:spcBef>
              <a:spcAft>
                <a:spcPts val="0"/>
              </a:spcAft>
              <a:buClr>
                <a:schemeClr val="dk1"/>
              </a:buClr>
              <a:buSzPts val="2000"/>
              <a:buChar char="–"/>
              <a:defRPr sz="2000"/>
            </a:lvl2pPr>
            <a:lvl3pPr marL="1371600" lvl="2" indent="-342900" algn="l">
              <a:lnSpc>
                <a:spcPct val="100000"/>
              </a:lnSpc>
              <a:spcBef>
                <a:spcPts val="360"/>
              </a:spcBef>
              <a:spcAft>
                <a:spcPts val="0"/>
              </a:spcAft>
              <a:buClr>
                <a:schemeClr val="dk1"/>
              </a:buClr>
              <a:buSzPts val="1800"/>
              <a:buChar char="•"/>
              <a:defRPr sz="1800"/>
            </a:lvl3pPr>
            <a:lvl4pPr marL="1828800" lvl="3" indent="-330200" algn="l">
              <a:lnSpc>
                <a:spcPct val="100000"/>
              </a:lnSpc>
              <a:spcBef>
                <a:spcPts val="320"/>
              </a:spcBef>
              <a:spcAft>
                <a:spcPts val="0"/>
              </a:spcAft>
              <a:buClr>
                <a:schemeClr val="dk1"/>
              </a:buClr>
              <a:buSzPts val="1600"/>
              <a:buChar char="–"/>
              <a:defRPr sz="1600"/>
            </a:lvl4pPr>
            <a:lvl5pPr marL="2286000" lvl="4" indent="-330200" algn="l">
              <a:lnSpc>
                <a:spcPct val="100000"/>
              </a:lnSpc>
              <a:spcBef>
                <a:spcPts val="320"/>
              </a:spcBef>
              <a:spcAft>
                <a:spcPts val="0"/>
              </a:spcAft>
              <a:buClr>
                <a:schemeClr val="dk1"/>
              </a:buClr>
              <a:buSzPts val="1600"/>
              <a:buChar char="»"/>
              <a:defRPr sz="1600"/>
            </a:lvl5pPr>
            <a:lvl6pPr marL="2743200" lvl="5" indent="-330200" algn="l">
              <a:lnSpc>
                <a:spcPct val="100000"/>
              </a:lnSpc>
              <a:spcBef>
                <a:spcPts val="320"/>
              </a:spcBef>
              <a:spcAft>
                <a:spcPts val="0"/>
              </a:spcAft>
              <a:buClr>
                <a:schemeClr val="dk1"/>
              </a:buClr>
              <a:buSzPts val="1600"/>
              <a:buChar char="•"/>
              <a:defRPr sz="1600"/>
            </a:lvl6pPr>
            <a:lvl7pPr marL="3200400" lvl="6" indent="-330200" algn="l">
              <a:lnSpc>
                <a:spcPct val="100000"/>
              </a:lnSpc>
              <a:spcBef>
                <a:spcPts val="320"/>
              </a:spcBef>
              <a:spcAft>
                <a:spcPts val="0"/>
              </a:spcAft>
              <a:buClr>
                <a:schemeClr val="dk1"/>
              </a:buClr>
              <a:buSzPts val="1600"/>
              <a:buChar char="•"/>
              <a:defRPr sz="1600"/>
            </a:lvl7pPr>
            <a:lvl8pPr marL="3657600" lvl="7" indent="-330200" algn="l">
              <a:lnSpc>
                <a:spcPct val="100000"/>
              </a:lnSpc>
              <a:spcBef>
                <a:spcPts val="320"/>
              </a:spcBef>
              <a:spcAft>
                <a:spcPts val="0"/>
              </a:spcAft>
              <a:buClr>
                <a:schemeClr val="dk1"/>
              </a:buClr>
              <a:buSzPts val="1600"/>
              <a:buChar char="•"/>
              <a:defRPr sz="1600"/>
            </a:lvl8pPr>
            <a:lvl9pPr marL="4114800" lvl="8" indent="-330200" algn="l">
              <a:lnSpc>
                <a:spcPct val="100000"/>
              </a:lnSpc>
              <a:spcBef>
                <a:spcPts val="320"/>
              </a:spcBef>
              <a:spcAft>
                <a:spcPts val="0"/>
              </a:spcAft>
              <a:buClr>
                <a:schemeClr val="dk1"/>
              </a:buClr>
              <a:buSzPts val="1600"/>
              <a:buChar char="•"/>
              <a:defRPr sz="1600"/>
            </a:lvl9pPr>
          </a:lstStyle>
          <a:p>
            <a:endParaRPr/>
          </a:p>
        </p:txBody>
      </p:sp>
      <p:sp>
        <p:nvSpPr>
          <p:cNvPr id="49" name="Google Shape;49;p10"/>
          <p:cNvSpPr txBox="1">
            <a:spLocks noGrp="1"/>
          </p:cNvSpPr>
          <p:nvPr>
            <p:ph type="body" idx="3"/>
          </p:nvPr>
        </p:nvSpPr>
        <p:spPr>
          <a:xfrm>
            <a:off x="4645026" y="1151335"/>
            <a:ext cx="4041775" cy="479822"/>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480"/>
              </a:spcBef>
              <a:spcAft>
                <a:spcPts val="0"/>
              </a:spcAft>
              <a:buClr>
                <a:schemeClr val="dk1"/>
              </a:buClr>
              <a:buSzPts val="2400"/>
              <a:buNone/>
              <a:defRPr sz="2400" b="1"/>
            </a:lvl1pPr>
            <a:lvl2pPr marL="914400" lvl="1" indent="-228600" algn="l">
              <a:lnSpc>
                <a:spcPct val="100000"/>
              </a:lnSpc>
              <a:spcBef>
                <a:spcPts val="400"/>
              </a:spcBef>
              <a:spcAft>
                <a:spcPts val="0"/>
              </a:spcAft>
              <a:buClr>
                <a:schemeClr val="dk1"/>
              </a:buClr>
              <a:buSzPts val="2000"/>
              <a:buNone/>
              <a:defRPr sz="2000" b="1"/>
            </a:lvl2pPr>
            <a:lvl3pPr marL="1371600" lvl="2" indent="-228600" algn="l">
              <a:lnSpc>
                <a:spcPct val="100000"/>
              </a:lnSpc>
              <a:spcBef>
                <a:spcPts val="360"/>
              </a:spcBef>
              <a:spcAft>
                <a:spcPts val="0"/>
              </a:spcAft>
              <a:buClr>
                <a:schemeClr val="dk1"/>
              </a:buClr>
              <a:buSzPts val="1800"/>
              <a:buNone/>
              <a:defRPr sz="1800" b="1"/>
            </a:lvl3pPr>
            <a:lvl4pPr marL="1828800" lvl="3" indent="-228600" algn="l">
              <a:lnSpc>
                <a:spcPct val="100000"/>
              </a:lnSpc>
              <a:spcBef>
                <a:spcPts val="320"/>
              </a:spcBef>
              <a:spcAft>
                <a:spcPts val="0"/>
              </a:spcAft>
              <a:buClr>
                <a:schemeClr val="dk1"/>
              </a:buClr>
              <a:buSzPts val="1600"/>
              <a:buNone/>
              <a:defRPr sz="1600" b="1"/>
            </a:lvl4pPr>
            <a:lvl5pPr marL="2286000" lvl="4" indent="-228600" algn="l">
              <a:lnSpc>
                <a:spcPct val="100000"/>
              </a:lnSpc>
              <a:spcBef>
                <a:spcPts val="320"/>
              </a:spcBef>
              <a:spcAft>
                <a:spcPts val="0"/>
              </a:spcAft>
              <a:buClr>
                <a:schemeClr val="dk1"/>
              </a:buClr>
              <a:buSzPts val="1600"/>
              <a:buNone/>
              <a:defRPr sz="1600" b="1"/>
            </a:lvl5pPr>
            <a:lvl6pPr marL="2743200" lvl="5" indent="-228600" algn="l">
              <a:lnSpc>
                <a:spcPct val="100000"/>
              </a:lnSpc>
              <a:spcBef>
                <a:spcPts val="320"/>
              </a:spcBef>
              <a:spcAft>
                <a:spcPts val="0"/>
              </a:spcAft>
              <a:buClr>
                <a:schemeClr val="dk1"/>
              </a:buClr>
              <a:buSzPts val="1600"/>
              <a:buNone/>
              <a:defRPr sz="1600" b="1"/>
            </a:lvl6pPr>
            <a:lvl7pPr marL="3200400" lvl="6" indent="-228600" algn="l">
              <a:lnSpc>
                <a:spcPct val="100000"/>
              </a:lnSpc>
              <a:spcBef>
                <a:spcPts val="320"/>
              </a:spcBef>
              <a:spcAft>
                <a:spcPts val="0"/>
              </a:spcAft>
              <a:buClr>
                <a:schemeClr val="dk1"/>
              </a:buClr>
              <a:buSzPts val="1600"/>
              <a:buNone/>
              <a:defRPr sz="1600" b="1"/>
            </a:lvl7pPr>
            <a:lvl8pPr marL="3657600" lvl="7" indent="-228600" algn="l">
              <a:lnSpc>
                <a:spcPct val="100000"/>
              </a:lnSpc>
              <a:spcBef>
                <a:spcPts val="320"/>
              </a:spcBef>
              <a:spcAft>
                <a:spcPts val="0"/>
              </a:spcAft>
              <a:buClr>
                <a:schemeClr val="dk1"/>
              </a:buClr>
              <a:buSzPts val="1600"/>
              <a:buNone/>
              <a:defRPr sz="1600" b="1"/>
            </a:lvl8pPr>
            <a:lvl9pPr marL="4114800" lvl="8" indent="-228600" algn="l">
              <a:lnSpc>
                <a:spcPct val="100000"/>
              </a:lnSpc>
              <a:spcBef>
                <a:spcPts val="320"/>
              </a:spcBef>
              <a:spcAft>
                <a:spcPts val="0"/>
              </a:spcAft>
              <a:buClr>
                <a:schemeClr val="dk1"/>
              </a:buClr>
              <a:buSzPts val="1600"/>
              <a:buNone/>
              <a:defRPr sz="1600" b="1"/>
            </a:lvl9pPr>
          </a:lstStyle>
          <a:p>
            <a:endParaRPr/>
          </a:p>
        </p:txBody>
      </p:sp>
      <p:sp>
        <p:nvSpPr>
          <p:cNvPr id="50" name="Google Shape;50;p10"/>
          <p:cNvSpPr txBox="1">
            <a:spLocks noGrp="1"/>
          </p:cNvSpPr>
          <p:nvPr>
            <p:ph type="body" idx="4"/>
          </p:nvPr>
        </p:nvSpPr>
        <p:spPr>
          <a:xfrm>
            <a:off x="4645026" y="1631156"/>
            <a:ext cx="4041775" cy="2963466"/>
          </a:xfrm>
          <a:prstGeom prst="rect">
            <a:avLst/>
          </a:prstGeom>
          <a:noFill/>
          <a:ln>
            <a:noFill/>
          </a:ln>
        </p:spPr>
        <p:txBody>
          <a:bodyPr spcFirstLastPara="1" wrap="square" lIns="91425" tIns="45700" rIns="91425" bIns="45700" anchor="t" anchorCtr="0">
            <a:normAutofit/>
          </a:bodyPr>
          <a:lstStyle>
            <a:lvl1pPr marL="457200" lvl="0" indent="-381000" algn="l">
              <a:lnSpc>
                <a:spcPct val="100000"/>
              </a:lnSpc>
              <a:spcBef>
                <a:spcPts val="480"/>
              </a:spcBef>
              <a:spcAft>
                <a:spcPts val="0"/>
              </a:spcAft>
              <a:buClr>
                <a:schemeClr val="dk1"/>
              </a:buClr>
              <a:buSzPts val="2400"/>
              <a:buChar char="•"/>
              <a:defRPr sz="2400"/>
            </a:lvl1pPr>
            <a:lvl2pPr marL="914400" lvl="1" indent="-355600" algn="l">
              <a:lnSpc>
                <a:spcPct val="100000"/>
              </a:lnSpc>
              <a:spcBef>
                <a:spcPts val="400"/>
              </a:spcBef>
              <a:spcAft>
                <a:spcPts val="0"/>
              </a:spcAft>
              <a:buClr>
                <a:schemeClr val="dk1"/>
              </a:buClr>
              <a:buSzPts val="2000"/>
              <a:buChar char="–"/>
              <a:defRPr sz="2000"/>
            </a:lvl2pPr>
            <a:lvl3pPr marL="1371600" lvl="2" indent="-342900" algn="l">
              <a:lnSpc>
                <a:spcPct val="100000"/>
              </a:lnSpc>
              <a:spcBef>
                <a:spcPts val="360"/>
              </a:spcBef>
              <a:spcAft>
                <a:spcPts val="0"/>
              </a:spcAft>
              <a:buClr>
                <a:schemeClr val="dk1"/>
              </a:buClr>
              <a:buSzPts val="1800"/>
              <a:buChar char="•"/>
              <a:defRPr sz="1800"/>
            </a:lvl3pPr>
            <a:lvl4pPr marL="1828800" lvl="3" indent="-330200" algn="l">
              <a:lnSpc>
                <a:spcPct val="100000"/>
              </a:lnSpc>
              <a:spcBef>
                <a:spcPts val="320"/>
              </a:spcBef>
              <a:spcAft>
                <a:spcPts val="0"/>
              </a:spcAft>
              <a:buClr>
                <a:schemeClr val="dk1"/>
              </a:buClr>
              <a:buSzPts val="1600"/>
              <a:buChar char="–"/>
              <a:defRPr sz="1600"/>
            </a:lvl4pPr>
            <a:lvl5pPr marL="2286000" lvl="4" indent="-330200" algn="l">
              <a:lnSpc>
                <a:spcPct val="100000"/>
              </a:lnSpc>
              <a:spcBef>
                <a:spcPts val="320"/>
              </a:spcBef>
              <a:spcAft>
                <a:spcPts val="0"/>
              </a:spcAft>
              <a:buClr>
                <a:schemeClr val="dk1"/>
              </a:buClr>
              <a:buSzPts val="1600"/>
              <a:buChar char="»"/>
              <a:defRPr sz="1600"/>
            </a:lvl5pPr>
            <a:lvl6pPr marL="2743200" lvl="5" indent="-330200" algn="l">
              <a:lnSpc>
                <a:spcPct val="100000"/>
              </a:lnSpc>
              <a:spcBef>
                <a:spcPts val="320"/>
              </a:spcBef>
              <a:spcAft>
                <a:spcPts val="0"/>
              </a:spcAft>
              <a:buClr>
                <a:schemeClr val="dk1"/>
              </a:buClr>
              <a:buSzPts val="1600"/>
              <a:buChar char="•"/>
              <a:defRPr sz="1600"/>
            </a:lvl6pPr>
            <a:lvl7pPr marL="3200400" lvl="6" indent="-330200" algn="l">
              <a:lnSpc>
                <a:spcPct val="100000"/>
              </a:lnSpc>
              <a:spcBef>
                <a:spcPts val="320"/>
              </a:spcBef>
              <a:spcAft>
                <a:spcPts val="0"/>
              </a:spcAft>
              <a:buClr>
                <a:schemeClr val="dk1"/>
              </a:buClr>
              <a:buSzPts val="1600"/>
              <a:buChar char="•"/>
              <a:defRPr sz="1600"/>
            </a:lvl7pPr>
            <a:lvl8pPr marL="3657600" lvl="7" indent="-330200" algn="l">
              <a:lnSpc>
                <a:spcPct val="100000"/>
              </a:lnSpc>
              <a:spcBef>
                <a:spcPts val="320"/>
              </a:spcBef>
              <a:spcAft>
                <a:spcPts val="0"/>
              </a:spcAft>
              <a:buClr>
                <a:schemeClr val="dk1"/>
              </a:buClr>
              <a:buSzPts val="1600"/>
              <a:buChar char="•"/>
              <a:defRPr sz="1600"/>
            </a:lvl8pPr>
            <a:lvl9pPr marL="4114800" lvl="8" indent="-330200" algn="l">
              <a:lnSpc>
                <a:spcPct val="100000"/>
              </a:lnSpc>
              <a:spcBef>
                <a:spcPts val="320"/>
              </a:spcBef>
              <a:spcAft>
                <a:spcPts val="0"/>
              </a:spcAft>
              <a:buClr>
                <a:schemeClr val="dk1"/>
              </a:buClr>
              <a:buSzPts val="1600"/>
              <a:buChar char="•"/>
              <a:defRPr sz="1600"/>
            </a:lvl9pPr>
          </a:lstStyle>
          <a:p>
            <a:endParaRPr/>
          </a:p>
        </p:txBody>
      </p:sp>
      <p:sp>
        <p:nvSpPr>
          <p:cNvPr id="51" name="Google Shape;51;p10"/>
          <p:cNvSpPr txBox="1">
            <a:spLocks noGrp="1"/>
          </p:cNvSpPr>
          <p:nvPr>
            <p:ph type="dt" idx="10"/>
          </p:nvPr>
        </p:nvSpPr>
        <p:spPr>
          <a:xfrm>
            <a:off x="457200" y="4767263"/>
            <a:ext cx="2133600" cy="273844"/>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2" name="Google Shape;52;p10"/>
          <p:cNvSpPr txBox="1">
            <a:spLocks noGrp="1"/>
          </p:cNvSpPr>
          <p:nvPr>
            <p:ph type="ftr" idx="11"/>
          </p:nvPr>
        </p:nvSpPr>
        <p:spPr>
          <a:xfrm>
            <a:off x="3124200" y="4767263"/>
            <a:ext cx="2895600" cy="273844"/>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3" name="Google Shape;53;p10"/>
          <p:cNvSpPr txBox="1">
            <a:spLocks noGrp="1"/>
          </p:cNvSpPr>
          <p:nvPr>
            <p:ph type="sldNum" idx="12"/>
          </p:nvPr>
        </p:nvSpPr>
        <p:spPr>
          <a:xfrm>
            <a:off x="6553200" y="4767263"/>
            <a:ext cx="2133600" cy="273844"/>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4"/>
        <p:cNvGrpSpPr/>
        <p:nvPr/>
      </p:nvGrpSpPr>
      <p:grpSpPr>
        <a:xfrm>
          <a:off x="0" y="0"/>
          <a:ext cx="0" cy="0"/>
          <a:chOff x="0" y="0"/>
          <a:chExt cx="0" cy="0"/>
        </a:xfrm>
      </p:grpSpPr>
      <p:sp>
        <p:nvSpPr>
          <p:cNvPr id="55" name="Google Shape;55;p11"/>
          <p:cNvSpPr txBox="1">
            <a:spLocks noGrp="1"/>
          </p:cNvSpPr>
          <p:nvPr>
            <p:ph type="title"/>
          </p:nvPr>
        </p:nvSpPr>
        <p:spPr>
          <a:xfrm>
            <a:off x="457200" y="205979"/>
            <a:ext cx="8229600" cy="857250"/>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6" name="Google Shape;56;p11"/>
          <p:cNvSpPr txBox="1">
            <a:spLocks noGrp="1"/>
          </p:cNvSpPr>
          <p:nvPr>
            <p:ph type="dt" idx="10"/>
          </p:nvPr>
        </p:nvSpPr>
        <p:spPr>
          <a:xfrm>
            <a:off x="457200" y="4767263"/>
            <a:ext cx="2133600" cy="273844"/>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7" name="Google Shape;57;p11"/>
          <p:cNvSpPr txBox="1">
            <a:spLocks noGrp="1"/>
          </p:cNvSpPr>
          <p:nvPr>
            <p:ph type="ftr" idx="11"/>
          </p:nvPr>
        </p:nvSpPr>
        <p:spPr>
          <a:xfrm>
            <a:off x="3124200" y="4767263"/>
            <a:ext cx="2895600" cy="273844"/>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8" name="Google Shape;58;p11"/>
          <p:cNvSpPr txBox="1">
            <a:spLocks noGrp="1"/>
          </p:cNvSpPr>
          <p:nvPr>
            <p:ph type="sldNum" idx="12"/>
          </p:nvPr>
        </p:nvSpPr>
        <p:spPr>
          <a:xfrm>
            <a:off x="6553200" y="4767263"/>
            <a:ext cx="2133600" cy="273844"/>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9"/>
        <p:cNvGrpSpPr/>
        <p:nvPr/>
      </p:nvGrpSpPr>
      <p:grpSpPr>
        <a:xfrm>
          <a:off x="0" y="0"/>
          <a:ext cx="0" cy="0"/>
          <a:chOff x="0" y="0"/>
          <a:chExt cx="0" cy="0"/>
        </a:xfrm>
      </p:grpSpPr>
      <p:sp>
        <p:nvSpPr>
          <p:cNvPr id="60" name="Google Shape;60;p12"/>
          <p:cNvSpPr txBox="1">
            <a:spLocks noGrp="1"/>
          </p:cNvSpPr>
          <p:nvPr>
            <p:ph type="dt" idx="10"/>
          </p:nvPr>
        </p:nvSpPr>
        <p:spPr>
          <a:xfrm>
            <a:off x="457200" y="4767263"/>
            <a:ext cx="2133600" cy="273844"/>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1" name="Google Shape;61;p12"/>
          <p:cNvSpPr txBox="1">
            <a:spLocks noGrp="1"/>
          </p:cNvSpPr>
          <p:nvPr>
            <p:ph type="ftr" idx="11"/>
          </p:nvPr>
        </p:nvSpPr>
        <p:spPr>
          <a:xfrm>
            <a:off x="3124200" y="4767263"/>
            <a:ext cx="2895600" cy="273844"/>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2" name="Google Shape;62;p12"/>
          <p:cNvSpPr txBox="1">
            <a:spLocks noGrp="1"/>
          </p:cNvSpPr>
          <p:nvPr>
            <p:ph type="sldNum" idx="12"/>
          </p:nvPr>
        </p:nvSpPr>
        <p:spPr>
          <a:xfrm>
            <a:off x="6553200" y="4767263"/>
            <a:ext cx="2133600" cy="273844"/>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3"/>
        <p:cNvGrpSpPr/>
        <p:nvPr/>
      </p:nvGrpSpPr>
      <p:grpSpPr>
        <a:xfrm>
          <a:off x="0" y="0"/>
          <a:ext cx="0" cy="0"/>
          <a:chOff x="0" y="0"/>
          <a:chExt cx="0" cy="0"/>
        </a:xfrm>
      </p:grpSpPr>
      <p:sp>
        <p:nvSpPr>
          <p:cNvPr id="64" name="Google Shape;64;p13"/>
          <p:cNvSpPr txBox="1">
            <a:spLocks noGrp="1"/>
          </p:cNvSpPr>
          <p:nvPr>
            <p:ph type="title"/>
          </p:nvPr>
        </p:nvSpPr>
        <p:spPr>
          <a:xfrm>
            <a:off x="457201" y="204787"/>
            <a:ext cx="3008313" cy="871538"/>
          </a:xfrm>
          <a:prstGeom prst="rect">
            <a:avLst/>
          </a:prstGeom>
          <a:noFill/>
          <a:ln>
            <a:noFill/>
          </a:ln>
        </p:spPr>
        <p:txBody>
          <a:bodyPr spcFirstLastPara="1" wrap="square" lIns="91425" tIns="45700" rIns="91425" bIns="45700" anchor="b" anchorCtr="0">
            <a:normAutofit/>
          </a:bodyPr>
          <a:lstStyle>
            <a:lvl1pPr lvl="0" algn="l">
              <a:lnSpc>
                <a:spcPct val="100000"/>
              </a:lnSpc>
              <a:spcBef>
                <a:spcPts val="0"/>
              </a:spcBef>
              <a:spcAft>
                <a:spcPts val="0"/>
              </a:spcAft>
              <a:buClr>
                <a:schemeClr val="dk1"/>
              </a:buClr>
              <a:buSzPts val="2000"/>
              <a:buFont typeface="Calibri"/>
              <a:buNone/>
              <a:defRPr sz="2000" b="1"/>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5" name="Google Shape;65;p13"/>
          <p:cNvSpPr txBox="1">
            <a:spLocks noGrp="1"/>
          </p:cNvSpPr>
          <p:nvPr>
            <p:ph type="body" idx="1"/>
          </p:nvPr>
        </p:nvSpPr>
        <p:spPr>
          <a:xfrm>
            <a:off x="3575050" y="204788"/>
            <a:ext cx="5111750" cy="4389835"/>
          </a:xfrm>
          <a:prstGeom prst="rect">
            <a:avLst/>
          </a:prstGeom>
          <a:noFill/>
          <a:ln>
            <a:noFill/>
          </a:ln>
        </p:spPr>
        <p:txBody>
          <a:bodyPr spcFirstLastPara="1" wrap="square" lIns="91425" tIns="45700" rIns="91425" bIns="45700" anchor="t" anchorCtr="0">
            <a:normAutofit/>
          </a:bodyPr>
          <a:lstStyle>
            <a:lvl1pPr marL="457200" lvl="0" indent="-431800" algn="l">
              <a:lnSpc>
                <a:spcPct val="100000"/>
              </a:lnSpc>
              <a:spcBef>
                <a:spcPts val="640"/>
              </a:spcBef>
              <a:spcAft>
                <a:spcPts val="0"/>
              </a:spcAft>
              <a:buClr>
                <a:schemeClr val="dk1"/>
              </a:buClr>
              <a:buSzPts val="3200"/>
              <a:buChar char="•"/>
              <a:defRPr sz="3200"/>
            </a:lvl1pPr>
            <a:lvl2pPr marL="914400" lvl="1" indent="-406400" algn="l">
              <a:lnSpc>
                <a:spcPct val="100000"/>
              </a:lnSpc>
              <a:spcBef>
                <a:spcPts val="560"/>
              </a:spcBef>
              <a:spcAft>
                <a:spcPts val="0"/>
              </a:spcAft>
              <a:buClr>
                <a:schemeClr val="dk1"/>
              </a:buClr>
              <a:buSzPts val="2800"/>
              <a:buChar char="–"/>
              <a:defRPr sz="2800"/>
            </a:lvl2pPr>
            <a:lvl3pPr marL="1371600" lvl="2" indent="-381000" algn="l">
              <a:lnSpc>
                <a:spcPct val="100000"/>
              </a:lnSpc>
              <a:spcBef>
                <a:spcPts val="480"/>
              </a:spcBef>
              <a:spcAft>
                <a:spcPts val="0"/>
              </a:spcAft>
              <a:buClr>
                <a:schemeClr val="dk1"/>
              </a:buClr>
              <a:buSzPts val="2400"/>
              <a:buChar char="•"/>
              <a:defRPr sz="2400"/>
            </a:lvl3pPr>
            <a:lvl4pPr marL="1828800" lvl="3" indent="-355600" algn="l">
              <a:lnSpc>
                <a:spcPct val="100000"/>
              </a:lnSpc>
              <a:spcBef>
                <a:spcPts val="400"/>
              </a:spcBef>
              <a:spcAft>
                <a:spcPts val="0"/>
              </a:spcAft>
              <a:buClr>
                <a:schemeClr val="dk1"/>
              </a:buClr>
              <a:buSzPts val="2000"/>
              <a:buChar char="–"/>
              <a:defRPr sz="2000"/>
            </a:lvl4pPr>
            <a:lvl5pPr marL="2286000" lvl="4" indent="-355600" algn="l">
              <a:lnSpc>
                <a:spcPct val="100000"/>
              </a:lnSpc>
              <a:spcBef>
                <a:spcPts val="400"/>
              </a:spcBef>
              <a:spcAft>
                <a:spcPts val="0"/>
              </a:spcAft>
              <a:buClr>
                <a:schemeClr val="dk1"/>
              </a:buClr>
              <a:buSzPts val="2000"/>
              <a:buChar char="»"/>
              <a:defRPr sz="2000"/>
            </a:lvl5pPr>
            <a:lvl6pPr marL="2743200" lvl="5" indent="-355600" algn="l">
              <a:lnSpc>
                <a:spcPct val="100000"/>
              </a:lnSpc>
              <a:spcBef>
                <a:spcPts val="400"/>
              </a:spcBef>
              <a:spcAft>
                <a:spcPts val="0"/>
              </a:spcAft>
              <a:buClr>
                <a:schemeClr val="dk1"/>
              </a:buClr>
              <a:buSzPts val="2000"/>
              <a:buChar char="•"/>
              <a:defRPr sz="2000"/>
            </a:lvl6pPr>
            <a:lvl7pPr marL="3200400" lvl="6" indent="-355600" algn="l">
              <a:lnSpc>
                <a:spcPct val="100000"/>
              </a:lnSpc>
              <a:spcBef>
                <a:spcPts val="400"/>
              </a:spcBef>
              <a:spcAft>
                <a:spcPts val="0"/>
              </a:spcAft>
              <a:buClr>
                <a:schemeClr val="dk1"/>
              </a:buClr>
              <a:buSzPts val="2000"/>
              <a:buChar char="•"/>
              <a:defRPr sz="2000"/>
            </a:lvl7pPr>
            <a:lvl8pPr marL="3657600" lvl="7" indent="-355600" algn="l">
              <a:lnSpc>
                <a:spcPct val="100000"/>
              </a:lnSpc>
              <a:spcBef>
                <a:spcPts val="400"/>
              </a:spcBef>
              <a:spcAft>
                <a:spcPts val="0"/>
              </a:spcAft>
              <a:buClr>
                <a:schemeClr val="dk1"/>
              </a:buClr>
              <a:buSzPts val="2000"/>
              <a:buChar char="•"/>
              <a:defRPr sz="2000"/>
            </a:lvl8pPr>
            <a:lvl9pPr marL="4114800" lvl="8" indent="-355600" algn="l">
              <a:lnSpc>
                <a:spcPct val="100000"/>
              </a:lnSpc>
              <a:spcBef>
                <a:spcPts val="400"/>
              </a:spcBef>
              <a:spcAft>
                <a:spcPts val="0"/>
              </a:spcAft>
              <a:buClr>
                <a:schemeClr val="dk1"/>
              </a:buClr>
              <a:buSzPts val="2000"/>
              <a:buChar char="•"/>
              <a:defRPr sz="2000"/>
            </a:lvl9pPr>
          </a:lstStyle>
          <a:p>
            <a:endParaRPr/>
          </a:p>
        </p:txBody>
      </p:sp>
      <p:sp>
        <p:nvSpPr>
          <p:cNvPr id="66" name="Google Shape;66;p13"/>
          <p:cNvSpPr txBox="1">
            <a:spLocks noGrp="1"/>
          </p:cNvSpPr>
          <p:nvPr>
            <p:ph type="body" idx="2"/>
          </p:nvPr>
        </p:nvSpPr>
        <p:spPr>
          <a:xfrm>
            <a:off x="457201" y="1076326"/>
            <a:ext cx="3008313" cy="3518297"/>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280"/>
              </a:spcBef>
              <a:spcAft>
                <a:spcPts val="0"/>
              </a:spcAft>
              <a:buClr>
                <a:schemeClr val="dk1"/>
              </a:buClr>
              <a:buSzPts val="1400"/>
              <a:buNone/>
              <a:defRPr sz="1400"/>
            </a:lvl1pPr>
            <a:lvl2pPr marL="914400" lvl="1" indent="-228600" algn="l">
              <a:lnSpc>
                <a:spcPct val="100000"/>
              </a:lnSpc>
              <a:spcBef>
                <a:spcPts val="240"/>
              </a:spcBef>
              <a:spcAft>
                <a:spcPts val="0"/>
              </a:spcAft>
              <a:buClr>
                <a:schemeClr val="dk1"/>
              </a:buClr>
              <a:buSzPts val="1200"/>
              <a:buNone/>
              <a:defRPr sz="1200"/>
            </a:lvl2pPr>
            <a:lvl3pPr marL="1371600" lvl="2" indent="-228600" algn="l">
              <a:lnSpc>
                <a:spcPct val="100000"/>
              </a:lnSpc>
              <a:spcBef>
                <a:spcPts val="200"/>
              </a:spcBef>
              <a:spcAft>
                <a:spcPts val="0"/>
              </a:spcAft>
              <a:buClr>
                <a:schemeClr val="dk1"/>
              </a:buClr>
              <a:buSzPts val="1000"/>
              <a:buNone/>
              <a:defRPr sz="1000"/>
            </a:lvl3pPr>
            <a:lvl4pPr marL="1828800" lvl="3" indent="-228600" algn="l">
              <a:lnSpc>
                <a:spcPct val="100000"/>
              </a:lnSpc>
              <a:spcBef>
                <a:spcPts val="180"/>
              </a:spcBef>
              <a:spcAft>
                <a:spcPts val="0"/>
              </a:spcAft>
              <a:buClr>
                <a:schemeClr val="dk1"/>
              </a:buClr>
              <a:buSzPts val="900"/>
              <a:buNone/>
              <a:defRPr sz="900"/>
            </a:lvl4pPr>
            <a:lvl5pPr marL="2286000" lvl="4" indent="-228600" algn="l">
              <a:lnSpc>
                <a:spcPct val="100000"/>
              </a:lnSpc>
              <a:spcBef>
                <a:spcPts val="180"/>
              </a:spcBef>
              <a:spcAft>
                <a:spcPts val="0"/>
              </a:spcAft>
              <a:buClr>
                <a:schemeClr val="dk1"/>
              </a:buClr>
              <a:buSzPts val="900"/>
              <a:buNone/>
              <a:defRPr sz="900"/>
            </a:lvl5pPr>
            <a:lvl6pPr marL="2743200" lvl="5" indent="-228600" algn="l">
              <a:lnSpc>
                <a:spcPct val="100000"/>
              </a:lnSpc>
              <a:spcBef>
                <a:spcPts val="180"/>
              </a:spcBef>
              <a:spcAft>
                <a:spcPts val="0"/>
              </a:spcAft>
              <a:buClr>
                <a:schemeClr val="dk1"/>
              </a:buClr>
              <a:buSzPts val="900"/>
              <a:buNone/>
              <a:defRPr sz="900"/>
            </a:lvl6pPr>
            <a:lvl7pPr marL="3200400" lvl="6" indent="-228600" algn="l">
              <a:lnSpc>
                <a:spcPct val="100000"/>
              </a:lnSpc>
              <a:spcBef>
                <a:spcPts val="180"/>
              </a:spcBef>
              <a:spcAft>
                <a:spcPts val="0"/>
              </a:spcAft>
              <a:buClr>
                <a:schemeClr val="dk1"/>
              </a:buClr>
              <a:buSzPts val="900"/>
              <a:buNone/>
              <a:defRPr sz="900"/>
            </a:lvl7pPr>
            <a:lvl8pPr marL="3657600" lvl="7" indent="-228600" algn="l">
              <a:lnSpc>
                <a:spcPct val="100000"/>
              </a:lnSpc>
              <a:spcBef>
                <a:spcPts val="180"/>
              </a:spcBef>
              <a:spcAft>
                <a:spcPts val="0"/>
              </a:spcAft>
              <a:buClr>
                <a:schemeClr val="dk1"/>
              </a:buClr>
              <a:buSzPts val="900"/>
              <a:buNone/>
              <a:defRPr sz="900"/>
            </a:lvl8pPr>
            <a:lvl9pPr marL="4114800" lvl="8" indent="-228600" algn="l">
              <a:lnSpc>
                <a:spcPct val="100000"/>
              </a:lnSpc>
              <a:spcBef>
                <a:spcPts val="180"/>
              </a:spcBef>
              <a:spcAft>
                <a:spcPts val="0"/>
              </a:spcAft>
              <a:buClr>
                <a:schemeClr val="dk1"/>
              </a:buClr>
              <a:buSzPts val="900"/>
              <a:buNone/>
              <a:defRPr sz="900"/>
            </a:lvl9pPr>
          </a:lstStyle>
          <a:p>
            <a:endParaRPr/>
          </a:p>
        </p:txBody>
      </p:sp>
      <p:sp>
        <p:nvSpPr>
          <p:cNvPr id="67" name="Google Shape;67;p13"/>
          <p:cNvSpPr txBox="1">
            <a:spLocks noGrp="1"/>
          </p:cNvSpPr>
          <p:nvPr>
            <p:ph type="dt" idx="10"/>
          </p:nvPr>
        </p:nvSpPr>
        <p:spPr>
          <a:xfrm>
            <a:off x="457200" y="4767263"/>
            <a:ext cx="2133600" cy="273844"/>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8" name="Google Shape;68;p13"/>
          <p:cNvSpPr txBox="1">
            <a:spLocks noGrp="1"/>
          </p:cNvSpPr>
          <p:nvPr>
            <p:ph type="ftr" idx="11"/>
          </p:nvPr>
        </p:nvSpPr>
        <p:spPr>
          <a:xfrm>
            <a:off x="3124200" y="4767263"/>
            <a:ext cx="2895600" cy="273844"/>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9" name="Google Shape;69;p13"/>
          <p:cNvSpPr txBox="1">
            <a:spLocks noGrp="1"/>
          </p:cNvSpPr>
          <p:nvPr>
            <p:ph type="sldNum" idx="12"/>
          </p:nvPr>
        </p:nvSpPr>
        <p:spPr>
          <a:xfrm>
            <a:off x="6553200" y="4767263"/>
            <a:ext cx="2133600" cy="273844"/>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Shape 9"/>
        <p:cNvGrpSpPr/>
        <p:nvPr/>
      </p:nvGrpSpPr>
      <p:grpSpPr>
        <a:xfrm>
          <a:off x="0" y="0"/>
          <a:ext cx="0" cy="0"/>
          <a:chOff x="0" y="0"/>
          <a:chExt cx="0" cy="0"/>
        </a:xfrm>
      </p:grpSpPr>
      <p:sp>
        <p:nvSpPr>
          <p:cNvPr id="10" name="Google Shape;10;p4"/>
          <p:cNvSpPr txBox="1">
            <a:spLocks noGrp="1"/>
          </p:cNvSpPr>
          <p:nvPr>
            <p:ph type="title"/>
          </p:nvPr>
        </p:nvSpPr>
        <p:spPr>
          <a:xfrm>
            <a:off x="457200" y="205979"/>
            <a:ext cx="8229600" cy="857250"/>
          </a:xfrm>
          <a:prstGeom prst="rect">
            <a:avLst/>
          </a:prstGeom>
          <a:noFill/>
          <a:ln>
            <a:noFill/>
          </a:ln>
        </p:spPr>
        <p:txBody>
          <a:bodyPr spcFirstLastPara="1" wrap="square" lIns="91425" tIns="45700" rIns="91425" bIns="45700" anchor="ctr" anchorCtr="0">
            <a:normAutofit/>
          </a:bodyPr>
          <a:lstStyle>
            <a:lvl1pPr marR="0" lvl="0" algn="ctr" rtl="0">
              <a:lnSpc>
                <a:spcPct val="10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4"/>
          <p:cNvSpPr txBox="1">
            <a:spLocks noGrp="1"/>
          </p:cNvSpPr>
          <p:nvPr>
            <p:ph type="body" idx="1"/>
          </p:nvPr>
        </p:nvSpPr>
        <p:spPr>
          <a:xfrm>
            <a:off x="457200" y="1200151"/>
            <a:ext cx="8229600" cy="3394472"/>
          </a:xfrm>
          <a:prstGeom prst="rect">
            <a:avLst/>
          </a:prstGeom>
          <a:noFill/>
          <a:ln>
            <a:noFill/>
          </a:ln>
        </p:spPr>
        <p:txBody>
          <a:bodyPr spcFirstLastPara="1" wrap="square" lIns="91425" tIns="45700" rIns="91425" bIns="45700" anchor="t" anchorCtr="0">
            <a:normAutofit/>
          </a:bodyPr>
          <a:lstStyle>
            <a:lvl1pPr marL="457200" marR="0" lvl="0" indent="-431800" algn="l" rtl="0">
              <a:lnSpc>
                <a:spcPct val="100000"/>
              </a:lnSpc>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100000"/>
              </a:lnSpc>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2" name="Google Shape;12;p4"/>
          <p:cNvSpPr txBox="1">
            <a:spLocks noGrp="1"/>
          </p:cNvSpPr>
          <p:nvPr>
            <p:ph type="dt" idx="10"/>
          </p:nvPr>
        </p:nvSpPr>
        <p:spPr>
          <a:xfrm>
            <a:off x="457200" y="4767263"/>
            <a:ext cx="2133600" cy="273844"/>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4"/>
          <p:cNvSpPr txBox="1">
            <a:spLocks noGrp="1"/>
          </p:cNvSpPr>
          <p:nvPr>
            <p:ph type="ftr" idx="11"/>
          </p:nvPr>
        </p:nvSpPr>
        <p:spPr>
          <a:xfrm>
            <a:off x="3124200" y="4767263"/>
            <a:ext cx="2895600" cy="273844"/>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4"/>
          <p:cNvSpPr txBox="1">
            <a:spLocks noGrp="1"/>
          </p:cNvSpPr>
          <p:nvPr>
            <p:ph type="sldNum" idx="12"/>
          </p:nvPr>
        </p:nvSpPr>
        <p:spPr>
          <a:xfrm>
            <a:off x="6553200" y="4767263"/>
            <a:ext cx="2133600" cy="273844"/>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jp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openxmlformats.org/officeDocument/2006/relationships/image" Target="../media/image12.pn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3"/>
        <p:cNvGrpSpPr/>
        <p:nvPr/>
      </p:nvGrpSpPr>
      <p:grpSpPr>
        <a:xfrm>
          <a:off x="0" y="0"/>
          <a:ext cx="0" cy="0"/>
          <a:chOff x="0" y="0"/>
          <a:chExt cx="0" cy="0"/>
        </a:xfrm>
      </p:grpSpPr>
      <p:sp>
        <p:nvSpPr>
          <p:cNvPr id="94" name="Google Shape;94;p1"/>
          <p:cNvSpPr/>
          <p:nvPr/>
        </p:nvSpPr>
        <p:spPr>
          <a:xfrm>
            <a:off x="719737" y="1733550"/>
            <a:ext cx="4907096" cy="73865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4200"/>
              <a:buFont typeface="Arial"/>
              <a:buNone/>
            </a:pPr>
            <a:r>
              <a:rPr lang="en-US" sz="4200" b="1" i="0" u="none" strike="noStrike" cap="none">
                <a:solidFill>
                  <a:srgbClr val="0F243E"/>
                </a:solidFill>
                <a:latin typeface="Candara"/>
                <a:ea typeface="Candara"/>
                <a:cs typeface="Candara"/>
                <a:sym typeface="Candara"/>
              </a:rPr>
              <a:t>Media Pembelajaran</a:t>
            </a:r>
            <a:endParaRPr sz="4200" b="1" i="0" u="none" strike="noStrike" cap="none">
              <a:solidFill>
                <a:srgbClr val="0F243E"/>
              </a:solidFill>
              <a:latin typeface="Candara"/>
              <a:ea typeface="Candara"/>
              <a:cs typeface="Candara"/>
              <a:sym typeface="Candara"/>
            </a:endParaRPr>
          </a:p>
        </p:txBody>
      </p:sp>
      <p:sp>
        <p:nvSpPr>
          <p:cNvPr id="95" name="Google Shape;95;p1"/>
          <p:cNvSpPr/>
          <p:nvPr/>
        </p:nvSpPr>
        <p:spPr>
          <a:xfrm>
            <a:off x="338645" y="2522494"/>
            <a:ext cx="5669280" cy="1015655"/>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3600"/>
              <a:buFont typeface="Arial"/>
              <a:buNone/>
            </a:pPr>
            <a:r>
              <a:rPr lang="en-US" sz="3600" b="1" i="0" u="none" strike="noStrike" cap="none">
                <a:solidFill>
                  <a:schemeClr val="dk1"/>
                </a:solidFill>
                <a:latin typeface="Batang"/>
                <a:ea typeface="Batang"/>
                <a:cs typeface="Batang"/>
                <a:sym typeface="Batang"/>
              </a:rPr>
              <a:t>Sosiologi</a:t>
            </a:r>
            <a:endParaRPr sz="6000" b="1" i="0" u="none" strike="noStrike" cap="none">
              <a:solidFill>
                <a:schemeClr val="dk1"/>
              </a:solidFill>
              <a:latin typeface="Batang"/>
              <a:ea typeface="Batang"/>
              <a:cs typeface="Batang"/>
              <a:sym typeface="Batang"/>
            </a:endParaRPr>
          </a:p>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dk1"/>
                </a:solidFill>
                <a:latin typeface="Batang"/>
                <a:ea typeface="Batang"/>
                <a:cs typeface="Batang"/>
                <a:sym typeface="Batang"/>
              </a:rPr>
              <a:t>untuk SMA/MA Kelas X</a:t>
            </a:r>
            <a:endParaRPr sz="2400" b="1" i="0" u="none" strike="noStrike" cap="none">
              <a:solidFill>
                <a:schemeClr val="dk1"/>
              </a:solidFill>
              <a:latin typeface="Batang"/>
              <a:ea typeface="Batang"/>
              <a:cs typeface="Batang"/>
              <a:sym typeface="Batang"/>
            </a:endParaRPr>
          </a:p>
        </p:txBody>
      </p:sp>
      <p:cxnSp>
        <p:nvCxnSpPr>
          <p:cNvPr id="96" name="Google Shape;96;p1"/>
          <p:cNvCxnSpPr/>
          <p:nvPr/>
        </p:nvCxnSpPr>
        <p:spPr>
          <a:xfrm>
            <a:off x="567245" y="2533650"/>
            <a:ext cx="5212080" cy="0"/>
          </a:xfrm>
          <a:prstGeom prst="straightConnector1">
            <a:avLst/>
          </a:prstGeom>
          <a:noFill/>
          <a:ln w="57150" cap="flat" cmpd="sng">
            <a:solidFill>
              <a:schemeClr val="dk1"/>
            </a:solidFill>
            <a:prstDash val="solid"/>
            <a:round/>
            <a:headEnd type="none" w="sm" len="sm"/>
            <a:tailEnd type="none" w="sm" len="sm"/>
          </a:ln>
          <a:effectLst>
            <a:outerShdw blurRad="40000" dist="23000" dir="5400000" rotWithShape="0">
              <a:srgbClr val="000000">
                <a:alpha val="34509"/>
              </a:srgbClr>
            </a:outerShdw>
          </a:effectLst>
        </p:spPr>
      </p:cxnSp>
      <p:grpSp>
        <p:nvGrpSpPr>
          <p:cNvPr id="97" name="Google Shape;97;p1"/>
          <p:cNvGrpSpPr/>
          <p:nvPr/>
        </p:nvGrpSpPr>
        <p:grpSpPr>
          <a:xfrm>
            <a:off x="0" y="4302125"/>
            <a:ext cx="9144000" cy="841375"/>
            <a:chOff x="0" y="4302125"/>
            <a:chExt cx="9144000" cy="841375"/>
          </a:xfrm>
        </p:grpSpPr>
        <p:grpSp>
          <p:nvGrpSpPr>
            <p:cNvPr id="98" name="Google Shape;98;p1"/>
            <p:cNvGrpSpPr/>
            <p:nvPr/>
          </p:nvGrpSpPr>
          <p:grpSpPr>
            <a:xfrm>
              <a:off x="0" y="4302125"/>
              <a:ext cx="9144000" cy="841375"/>
              <a:chOff x="0" y="4302125"/>
              <a:chExt cx="9144000" cy="841375"/>
            </a:xfrm>
          </p:grpSpPr>
          <p:grpSp>
            <p:nvGrpSpPr>
              <p:cNvPr id="99" name="Google Shape;99;p1"/>
              <p:cNvGrpSpPr/>
              <p:nvPr/>
            </p:nvGrpSpPr>
            <p:grpSpPr>
              <a:xfrm>
                <a:off x="0" y="4302125"/>
                <a:ext cx="9144000" cy="841375"/>
                <a:chOff x="0" y="4302125"/>
                <a:chExt cx="9144000" cy="841375"/>
              </a:xfrm>
            </p:grpSpPr>
            <p:pic>
              <p:nvPicPr>
                <p:cNvPr id="100" name="Google Shape;100;p1" descr="E:\ELISA\ERLANGGA LISA\2017\TEMPLATE PPT\SMP PPKN kelas X kelompok wajib\SMP PPKN kelas X kelompok wajib.png"/>
                <p:cNvPicPr preferRelativeResize="0"/>
                <p:nvPr/>
              </p:nvPicPr>
              <p:blipFill rotWithShape="1">
                <a:blip r:embed="rId3">
                  <a:alphaModFix/>
                </a:blip>
                <a:srcRect/>
                <a:stretch/>
              </p:blipFill>
              <p:spPr>
                <a:xfrm>
                  <a:off x="0" y="4302125"/>
                  <a:ext cx="9144000" cy="841375"/>
                </a:xfrm>
                <a:prstGeom prst="rect">
                  <a:avLst/>
                </a:prstGeom>
                <a:noFill/>
                <a:ln>
                  <a:noFill/>
                </a:ln>
              </p:spPr>
            </p:pic>
            <p:sp>
              <p:nvSpPr>
                <p:cNvPr id="101" name="Google Shape;101;p1"/>
                <p:cNvSpPr txBox="1"/>
                <p:nvPr/>
              </p:nvSpPr>
              <p:spPr>
                <a:xfrm>
                  <a:off x="2057400" y="4732407"/>
                  <a:ext cx="5334000" cy="353943"/>
                </a:xfrm>
                <a:prstGeom prst="rect">
                  <a:avLst/>
                </a:prstGeom>
                <a:solidFill>
                  <a:srgbClr val="FFC000"/>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700"/>
                    <a:buFont typeface="Arial"/>
                    <a:buNone/>
                  </a:pPr>
                  <a:r>
                    <a:rPr lang="en-US" sz="1700" b="1" i="0" u="none" strike="noStrike" cap="none">
                      <a:solidFill>
                        <a:srgbClr val="002060"/>
                      </a:solidFill>
                      <a:latin typeface="Arial"/>
                      <a:ea typeface="Arial"/>
                      <a:cs typeface="Arial"/>
                      <a:sym typeface="Arial"/>
                    </a:rPr>
                    <a:t>SOSIOLOGI</a:t>
                  </a:r>
                  <a:endParaRPr sz="1700" b="1" i="0" u="none" strike="noStrike" cap="none">
                    <a:solidFill>
                      <a:srgbClr val="002060"/>
                    </a:solidFill>
                    <a:latin typeface="Arial"/>
                    <a:ea typeface="Arial"/>
                    <a:cs typeface="Arial"/>
                    <a:sym typeface="Arial"/>
                  </a:endParaRPr>
                </a:p>
              </p:txBody>
            </p:sp>
          </p:grpSp>
          <p:pic>
            <p:nvPicPr>
              <p:cNvPr id="102" name="Google Shape;102;p1" descr="A picture containing text&#10;&#10;Description automatically generated"/>
              <p:cNvPicPr preferRelativeResize="0"/>
              <p:nvPr/>
            </p:nvPicPr>
            <p:blipFill rotWithShape="1">
              <a:blip r:embed="rId4">
                <a:alphaModFix/>
              </a:blip>
              <a:srcRect t="18873"/>
              <a:stretch/>
            </p:blipFill>
            <p:spPr>
              <a:xfrm>
                <a:off x="6172200" y="4734224"/>
                <a:ext cx="2743200" cy="350308"/>
              </a:xfrm>
              <a:prstGeom prst="rect">
                <a:avLst/>
              </a:prstGeom>
              <a:noFill/>
              <a:ln>
                <a:noFill/>
              </a:ln>
            </p:spPr>
          </p:pic>
        </p:grpSp>
        <p:sp>
          <p:nvSpPr>
            <p:cNvPr id="103" name="Google Shape;103;p1"/>
            <p:cNvSpPr/>
            <p:nvPr/>
          </p:nvSpPr>
          <p:spPr>
            <a:xfrm>
              <a:off x="0" y="4722812"/>
              <a:ext cx="1066800" cy="363538"/>
            </a:xfrm>
            <a:prstGeom prst="rect">
              <a:avLst/>
            </a:prstGeom>
            <a:solidFill>
              <a:srgbClr val="1777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a:solidFill>
                    <a:schemeClr val="lt1"/>
                  </a:solidFill>
                  <a:latin typeface="Calibri"/>
                  <a:ea typeface="Calibri"/>
                  <a:cs typeface="Calibri"/>
                  <a:sym typeface="Calibri"/>
                </a:rPr>
                <a:t>SMA/MA</a:t>
              </a:r>
              <a:endParaRPr sz="1800" b="1" i="0" u="none" strike="noStrike" cap="none">
                <a:solidFill>
                  <a:schemeClr val="lt1"/>
                </a:solidFill>
                <a:latin typeface="Calibri"/>
                <a:ea typeface="Calibri"/>
                <a:cs typeface="Calibri"/>
                <a:sym typeface="Calibri"/>
              </a:endParaRPr>
            </a:p>
          </p:txBody>
        </p:sp>
      </p:grpSp>
      <p:pic>
        <p:nvPicPr>
          <p:cNvPr id="104" name="Google Shape;104;p1"/>
          <p:cNvPicPr preferRelativeResize="0"/>
          <p:nvPr/>
        </p:nvPicPr>
        <p:blipFill rotWithShape="1">
          <a:blip r:embed="rId5">
            <a:alphaModFix/>
          </a:blip>
          <a:srcRect/>
          <a:stretch/>
        </p:blipFill>
        <p:spPr>
          <a:xfrm>
            <a:off x="6007925" y="348800"/>
            <a:ext cx="2830139" cy="3997327"/>
          </a:xfrm>
          <a:prstGeom prst="rect">
            <a:avLst/>
          </a:prstGeom>
          <a:noFill/>
          <a:ln>
            <a:noFill/>
          </a:ln>
          <a:effectLst>
            <a:outerShdw blurRad="57150" dist="19050" dir="5400000" algn="bl" rotWithShape="0">
              <a:srgbClr val="000000">
                <a:alpha val="49803"/>
              </a:srgbClr>
            </a:outerShdw>
          </a:effec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3700"/>
                                  </p:stCondLst>
                                  <p:childTnLst>
                                    <p:set>
                                      <p:cBhvr>
                                        <p:cTn id="6" dur="1" fill="hold">
                                          <p:stCondLst>
                                            <p:cond delay="0"/>
                                          </p:stCondLst>
                                        </p:cTn>
                                        <p:tgtEl>
                                          <p:spTgt spid="94"/>
                                        </p:tgtEl>
                                        <p:attrNameLst>
                                          <p:attrName>style.visibility</p:attrName>
                                        </p:attrNameLst>
                                      </p:cBhvr>
                                      <p:to>
                                        <p:strVal val="visible"/>
                                      </p:to>
                                    </p:set>
                                    <p:animEffect transition="in" filter="fade">
                                      <p:cBhvr>
                                        <p:cTn id="7" dur="2000"/>
                                        <p:tgtEl>
                                          <p:spTgt spid="94"/>
                                        </p:tgtEl>
                                      </p:cBhvr>
                                    </p:animEffect>
                                  </p:childTnLst>
                                </p:cTn>
                              </p:par>
                              <p:par>
                                <p:cTn id="8" presetID="10" presetClass="entr" presetSubtype="0" fill="hold" nodeType="withEffect">
                                  <p:stCondLst>
                                    <p:cond delay="8400"/>
                                  </p:stCondLst>
                                  <p:childTnLst>
                                    <p:set>
                                      <p:cBhvr>
                                        <p:cTn id="9" dur="1" fill="hold">
                                          <p:stCondLst>
                                            <p:cond delay="0"/>
                                          </p:stCondLst>
                                        </p:cTn>
                                        <p:tgtEl>
                                          <p:spTgt spid="95"/>
                                        </p:tgtEl>
                                        <p:attrNameLst>
                                          <p:attrName>style.visibility</p:attrName>
                                        </p:attrNameLst>
                                      </p:cBhvr>
                                      <p:to>
                                        <p:strVal val="visible"/>
                                      </p:to>
                                    </p:set>
                                    <p:animEffect transition="in" filter="fade">
                                      <p:cBhvr>
                                        <p:cTn id="10" dur="1900"/>
                                        <p:tgtEl>
                                          <p:spTgt spid="95"/>
                                        </p:tgtEl>
                                      </p:cBhvr>
                                    </p:animEffect>
                                  </p:childTnLst>
                                </p:cTn>
                              </p:par>
                              <p:par>
                                <p:cTn id="11" presetID="10" presetClass="entr" presetSubtype="0" fill="hold" nodeType="withEffect">
                                  <p:stCondLst>
                                    <p:cond delay="6000"/>
                                  </p:stCondLst>
                                  <p:childTnLst>
                                    <p:set>
                                      <p:cBhvr>
                                        <p:cTn id="12" dur="1" fill="hold">
                                          <p:stCondLst>
                                            <p:cond delay="0"/>
                                          </p:stCondLst>
                                        </p:cTn>
                                        <p:tgtEl>
                                          <p:spTgt spid="96"/>
                                        </p:tgtEl>
                                        <p:attrNameLst>
                                          <p:attrName>style.visibility</p:attrName>
                                        </p:attrNameLst>
                                      </p:cBhvr>
                                      <p:to>
                                        <p:strVal val="visible"/>
                                      </p:to>
                                    </p:set>
                                    <p:animEffect transition="in" filter="fade">
                                      <p:cBhvr>
                                        <p:cTn id="13" dur="2300"/>
                                        <p:tgtEl>
                                          <p:spTgt spid="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grpSp>
        <p:nvGrpSpPr>
          <p:cNvPr id="242" name="Google Shape;242;g12fad8aead9_0_40"/>
          <p:cNvGrpSpPr/>
          <p:nvPr/>
        </p:nvGrpSpPr>
        <p:grpSpPr>
          <a:xfrm>
            <a:off x="0" y="4302125"/>
            <a:ext cx="9144000" cy="841375"/>
            <a:chOff x="0" y="4302125"/>
            <a:chExt cx="9144000" cy="841375"/>
          </a:xfrm>
        </p:grpSpPr>
        <p:grpSp>
          <p:nvGrpSpPr>
            <p:cNvPr id="243" name="Google Shape;243;g12fad8aead9_0_40"/>
            <p:cNvGrpSpPr/>
            <p:nvPr/>
          </p:nvGrpSpPr>
          <p:grpSpPr>
            <a:xfrm>
              <a:off x="0" y="4302125"/>
              <a:ext cx="9144000" cy="841375"/>
              <a:chOff x="0" y="4302125"/>
              <a:chExt cx="9144000" cy="841375"/>
            </a:xfrm>
          </p:grpSpPr>
          <p:grpSp>
            <p:nvGrpSpPr>
              <p:cNvPr id="244" name="Google Shape;244;g12fad8aead9_0_40"/>
              <p:cNvGrpSpPr/>
              <p:nvPr/>
            </p:nvGrpSpPr>
            <p:grpSpPr>
              <a:xfrm>
                <a:off x="0" y="4302125"/>
                <a:ext cx="9144000" cy="841375"/>
                <a:chOff x="0" y="4302125"/>
                <a:chExt cx="9144000" cy="841375"/>
              </a:xfrm>
            </p:grpSpPr>
            <p:pic>
              <p:nvPicPr>
                <p:cNvPr id="245" name="Google Shape;245;g12fad8aead9_0_40" descr="E:\ELISA\ERLANGGA LISA\2017\TEMPLATE PPT\SMP PPKN kelas X kelompok wajib\SMP PPKN kelas X kelompok wajib.png"/>
                <p:cNvPicPr preferRelativeResize="0"/>
                <p:nvPr/>
              </p:nvPicPr>
              <p:blipFill rotWithShape="1">
                <a:blip r:embed="rId3">
                  <a:alphaModFix/>
                </a:blip>
                <a:srcRect/>
                <a:stretch/>
              </p:blipFill>
              <p:spPr>
                <a:xfrm>
                  <a:off x="0" y="4302125"/>
                  <a:ext cx="9144000" cy="841375"/>
                </a:xfrm>
                <a:prstGeom prst="rect">
                  <a:avLst/>
                </a:prstGeom>
                <a:noFill/>
                <a:ln>
                  <a:noFill/>
                </a:ln>
              </p:spPr>
            </p:pic>
            <p:sp>
              <p:nvSpPr>
                <p:cNvPr id="246" name="Google Shape;246;g12fad8aead9_0_40"/>
                <p:cNvSpPr txBox="1"/>
                <p:nvPr/>
              </p:nvSpPr>
              <p:spPr>
                <a:xfrm>
                  <a:off x="2057400" y="4732407"/>
                  <a:ext cx="5334000" cy="354000"/>
                </a:xfrm>
                <a:prstGeom prst="rect">
                  <a:avLst/>
                </a:prstGeom>
                <a:solidFill>
                  <a:srgbClr val="FFC000"/>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700"/>
                    <a:buFont typeface="Arial"/>
                    <a:buNone/>
                  </a:pPr>
                  <a:r>
                    <a:rPr lang="en-US" sz="1700" b="1" i="0" u="none" strike="noStrike" cap="none">
                      <a:solidFill>
                        <a:srgbClr val="002060"/>
                      </a:solidFill>
                      <a:latin typeface="Arial"/>
                      <a:ea typeface="Arial"/>
                      <a:cs typeface="Arial"/>
                      <a:sym typeface="Arial"/>
                    </a:rPr>
                    <a:t>SOSIOLOGI</a:t>
                  </a:r>
                  <a:endParaRPr sz="1700" b="1" i="0" u="none" strike="noStrike" cap="none">
                    <a:solidFill>
                      <a:srgbClr val="002060"/>
                    </a:solidFill>
                    <a:latin typeface="Arial"/>
                    <a:ea typeface="Arial"/>
                    <a:cs typeface="Arial"/>
                    <a:sym typeface="Arial"/>
                  </a:endParaRPr>
                </a:p>
              </p:txBody>
            </p:sp>
          </p:grpSp>
          <p:pic>
            <p:nvPicPr>
              <p:cNvPr id="247" name="Google Shape;247;g12fad8aead9_0_40" descr="A picture containing text&#10;&#10;Description automatically generated"/>
              <p:cNvPicPr preferRelativeResize="0"/>
              <p:nvPr/>
            </p:nvPicPr>
            <p:blipFill rotWithShape="1">
              <a:blip r:embed="rId4">
                <a:alphaModFix/>
              </a:blip>
              <a:srcRect t="18869"/>
              <a:stretch/>
            </p:blipFill>
            <p:spPr>
              <a:xfrm>
                <a:off x="6172200" y="4734224"/>
                <a:ext cx="2743201" cy="350308"/>
              </a:xfrm>
              <a:prstGeom prst="rect">
                <a:avLst/>
              </a:prstGeom>
              <a:noFill/>
              <a:ln>
                <a:noFill/>
              </a:ln>
            </p:spPr>
          </p:pic>
        </p:grpSp>
        <p:sp>
          <p:nvSpPr>
            <p:cNvPr id="248" name="Google Shape;248;g12fad8aead9_0_40"/>
            <p:cNvSpPr/>
            <p:nvPr/>
          </p:nvSpPr>
          <p:spPr>
            <a:xfrm>
              <a:off x="0" y="4722812"/>
              <a:ext cx="1066800" cy="363600"/>
            </a:xfrm>
            <a:prstGeom prst="rect">
              <a:avLst/>
            </a:prstGeom>
            <a:solidFill>
              <a:srgbClr val="1777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a:solidFill>
                    <a:schemeClr val="lt1"/>
                  </a:solidFill>
                  <a:latin typeface="Calibri"/>
                  <a:ea typeface="Calibri"/>
                  <a:cs typeface="Calibri"/>
                  <a:sym typeface="Calibri"/>
                </a:rPr>
                <a:t>SMA/MA</a:t>
              </a:r>
              <a:endParaRPr sz="1800" b="1" i="0" u="none" strike="noStrike" cap="none">
                <a:solidFill>
                  <a:schemeClr val="lt1"/>
                </a:solidFill>
                <a:latin typeface="Calibri"/>
                <a:ea typeface="Calibri"/>
                <a:cs typeface="Calibri"/>
                <a:sym typeface="Calibri"/>
              </a:endParaRPr>
            </a:p>
          </p:txBody>
        </p:sp>
      </p:grpSp>
      <p:graphicFrame>
        <p:nvGraphicFramePr>
          <p:cNvPr id="249" name="Google Shape;249;g12fad8aead9_0_40"/>
          <p:cNvGraphicFramePr/>
          <p:nvPr>
            <p:extLst>
              <p:ext uri="{D42A27DB-BD31-4B8C-83A1-F6EECF244321}">
                <p14:modId xmlns:p14="http://schemas.microsoft.com/office/powerpoint/2010/main" val="939513912"/>
              </p:ext>
            </p:extLst>
          </p:nvPr>
        </p:nvGraphicFramePr>
        <p:xfrm>
          <a:off x="557475" y="874537"/>
          <a:ext cx="8029050" cy="3108845"/>
        </p:xfrm>
        <a:graphic>
          <a:graphicData uri="http://schemas.openxmlformats.org/drawingml/2006/table">
            <a:tbl>
              <a:tblPr>
                <a:noFill/>
                <a:tableStyleId>{335F08C7-EC8A-45C6-B475-D818EE721C05}</a:tableStyleId>
              </a:tblPr>
              <a:tblGrid>
                <a:gridCol w="1754210"/>
                <a:gridCol w="3598490"/>
                <a:gridCol w="2676350"/>
              </a:tblGrid>
              <a:tr h="889150">
                <a:tc>
                  <a:txBody>
                    <a:bodyPr/>
                    <a:lstStyle/>
                    <a:p>
                      <a:pPr marL="0" lvl="0" indent="0" algn="l" rtl="0">
                        <a:spcBef>
                          <a:spcPts val="0"/>
                        </a:spcBef>
                        <a:spcAft>
                          <a:spcPts val="0"/>
                        </a:spcAft>
                        <a:buNone/>
                      </a:pPr>
                      <a:r>
                        <a:rPr lang="en-US" sz="1600" b="1" dirty="0" err="1">
                          <a:solidFill>
                            <a:srgbClr val="2C987E"/>
                          </a:solidFill>
                          <a:latin typeface="Calibri"/>
                          <a:ea typeface="Calibri"/>
                          <a:cs typeface="Calibri"/>
                          <a:sym typeface="Calibri"/>
                        </a:rPr>
                        <a:t>Sampel</a:t>
                      </a:r>
                      <a:endParaRPr sz="1600" b="1" dirty="0">
                        <a:solidFill>
                          <a:srgbClr val="2C987E"/>
                        </a:solidFill>
                        <a:latin typeface="Calibri"/>
                        <a:ea typeface="Calibri"/>
                        <a:cs typeface="Calibri"/>
                        <a:sym typeface="Calibri"/>
                      </a:endParaRPr>
                    </a:p>
                  </a:txBody>
                  <a:tcPr marL="91425" marR="91425" marT="91425" marB="91425">
                    <a:solidFill>
                      <a:schemeClr val="lt1"/>
                    </a:solidFill>
                  </a:tcPr>
                </a:tc>
                <a:tc>
                  <a:txBody>
                    <a:bodyPr/>
                    <a:lstStyle/>
                    <a:p>
                      <a:pPr marL="0" lvl="0" indent="0" algn="l" rtl="0">
                        <a:spcBef>
                          <a:spcPts val="0"/>
                        </a:spcBef>
                        <a:spcAft>
                          <a:spcPts val="0"/>
                        </a:spcAft>
                        <a:buNone/>
                      </a:pPr>
                      <a:r>
                        <a:rPr lang="en-US" sz="1600">
                          <a:latin typeface="Calibri"/>
                          <a:ea typeface="Calibri"/>
                          <a:cs typeface="Calibri"/>
                          <a:sym typeface="Calibri"/>
                        </a:rPr>
                        <a:t>Besar, memiliki kelompok kontrol yang dipilih secara random dengan pertimbangan strata yang ada</a:t>
                      </a:r>
                      <a:endParaRPr sz="1600">
                        <a:latin typeface="Calibri"/>
                        <a:ea typeface="Calibri"/>
                        <a:cs typeface="Calibri"/>
                        <a:sym typeface="Calibri"/>
                      </a:endParaRPr>
                    </a:p>
                  </a:txBody>
                  <a:tcPr marL="91425" marR="91425" marT="91425" marB="91425"/>
                </a:tc>
                <a:tc>
                  <a:txBody>
                    <a:bodyPr/>
                    <a:lstStyle/>
                    <a:p>
                      <a:pPr marL="0" lvl="0" indent="0" algn="l" rtl="0">
                        <a:spcBef>
                          <a:spcPts val="0"/>
                        </a:spcBef>
                        <a:spcAft>
                          <a:spcPts val="0"/>
                        </a:spcAft>
                        <a:buNone/>
                      </a:pPr>
                      <a:r>
                        <a:rPr lang="en-US" sz="1600">
                          <a:latin typeface="Calibri"/>
                          <a:ea typeface="Calibri"/>
                          <a:cs typeface="Calibri"/>
                          <a:sym typeface="Calibri"/>
                        </a:rPr>
                        <a:t>Perilaku manusia, proses kerja</a:t>
                      </a:r>
                      <a:endParaRPr sz="1600">
                        <a:latin typeface="Calibri"/>
                        <a:ea typeface="Calibri"/>
                        <a:cs typeface="Calibri"/>
                        <a:sym typeface="Calibri"/>
                      </a:endParaRPr>
                    </a:p>
                  </a:txBody>
                  <a:tcPr marL="91425" marR="91425" marT="91425" marB="91425"/>
                </a:tc>
              </a:tr>
              <a:tr h="609575">
                <a:tc>
                  <a:txBody>
                    <a:bodyPr/>
                    <a:lstStyle/>
                    <a:p>
                      <a:pPr marL="0" lvl="0" indent="0" algn="l" rtl="0">
                        <a:spcBef>
                          <a:spcPts val="0"/>
                        </a:spcBef>
                        <a:spcAft>
                          <a:spcPts val="0"/>
                        </a:spcAft>
                        <a:buNone/>
                      </a:pPr>
                      <a:r>
                        <a:rPr lang="en-US" sz="1600" b="1">
                          <a:solidFill>
                            <a:srgbClr val="2C987E"/>
                          </a:solidFill>
                          <a:latin typeface="Calibri"/>
                          <a:ea typeface="Calibri"/>
                          <a:cs typeface="Calibri"/>
                          <a:sym typeface="Calibri"/>
                        </a:rPr>
                        <a:t>Metode pengumpulan data</a:t>
                      </a:r>
                      <a:endParaRPr sz="1600" b="1">
                        <a:solidFill>
                          <a:srgbClr val="2C987E"/>
                        </a:solidFill>
                        <a:latin typeface="Calibri"/>
                        <a:ea typeface="Calibri"/>
                        <a:cs typeface="Calibri"/>
                        <a:sym typeface="Calibri"/>
                      </a:endParaRPr>
                    </a:p>
                  </a:txBody>
                  <a:tcPr marL="91425" marR="91425" marT="91425" marB="91425">
                    <a:solidFill>
                      <a:schemeClr val="lt1"/>
                    </a:solidFill>
                  </a:tcPr>
                </a:tc>
                <a:tc>
                  <a:txBody>
                    <a:bodyPr/>
                    <a:lstStyle/>
                    <a:p>
                      <a:pPr marL="0" lvl="0" indent="0" algn="l" rtl="0">
                        <a:spcBef>
                          <a:spcPts val="0"/>
                        </a:spcBef>
                        <a:spcAft>
                          <a:spcPts val="0"/>
                        </a:spcAft>
                        <a:buNone/>
                      </a:pPr>
                      <a:r>
                        <a:rPr lang="en-US" sz="1600">
                          <a:latin typeface="Calibri"/>
                          <a:ea typeface="Calibri"/>
                          <a:cs typeface="Calibri"/>
                          <a:sym typeface="Calibri"/>
                        </a:rPr>
                        <a:t>Angket, wawancara, observasi, check list</a:t>
                      </a:r>
                      <a:endParaRPr sz="1600">
                        <a:latin typeface="Calibri"/>
                        <a:ea typeface="Calibri"/>
                        <a:cs typeface="Calibri"/>
                        <a:sym typeface="Calibri"/>
                      </a:endParaRPr>
                    </a:p>
                  </a:txBody>
                  <a:tcPr marL="91425" marR="91425" marT="91425" marB="91425"/>
                </a:tc>
                <a:tc>
                  <a:txBody>
                    <a:bodyPr/>
                    <a:lstStyle/>
                    <a:p>
                      <a:pPr marL="0" lvl="0" indent="0" algn="l" rtl="0">
                        <a:spcBef>
                          <a:spcPts val="0"/>
                        </a:spcBef>
                        <a:spcAft>
                          <a:spcPts val="0"/>
                        </a:spcAft>
                        <a:buNone/>
                      </a:pPr>
                      <a:r>
                        <a:rPr lang="en-US" sz="1600">
                          <a:latin typeface="Calibri"/>
                          <a:ea typeface="Calibri"/>
                          <a:cs typeface="Calibri"/>
                          <a:sym typeface="Calibri"/>
                        </a:rPr>
                        <a:t>Lebih menekankan pada observasi dan wawancara</a:t>
                      </a:r>
                      <a:endParaRPr sz="1600">
                        <a:latin typeface="Calibri"/>
                        <a:ea typeface="Calibri"/>
                        <a:cs typeface="Calibri"/>
                        <a:sym typeface="Calibri"/>
                      </a:endParaRPr>
                    </a:p>
                  </a:txBody>
                  <a:tcPr marL="91425" marR="91425" marT="91425" marB="91425"/>
                </a:tc>
              </a:tr>
              <a:tr h="609575">
                <a:tc>
                  <a:txBody>
                    <a:bodyPr/>
                    <a:lstStyle/>
                    <a:p>
                      <a:pPr marL="0" lvl="0" indent="0" algn="l" rtl="0">
                        <a:spcBef>
                          <a:spcPts val="0"/>
                        </a:spcBef>
                        <a:spcAft>
                          <a:spcPts val="0"/>
                        </a:spcAft>
                        <a:buNone/>
                      </a:pPr>
                      <a:r>
                        <a:rPr lang="en-US" sz="1600" b="1">
                          <a:solidFill>
                            <a:srgbClr val="2C987E"/>
                          </a:solidFill>
                          <a:latin typeface="Calibri"/>
                          <a:ea typeface="Calibri"/>
                          <a:cs typeface="Calibri"/>
                          <a:sym typeface="Calibri"/>
                        </a:rPr>
                        <a:t>Bentuk data</a:t>
                      </a:r>
                      <a:endParaRPr sz="1600" b="1">
                        <a:solidFill>
                          <a:srgbClr val="2C987E"/>
                        </a:solidFill>
                        <a:latin typeface="Calibri"/>
                        <a:ea typeface="Calibri"/>
                        <a:cs typeface="Calibri"/>
                        <a:sym typeface="Calibri"/>
                      </a:endParaRPr>
                    </a:p>
                  </a:txBody>
                  <a:tcPr marL="91425" marR="91425" marT="91425" marB="91425">
                    <a:solidFill>
                      <a:schemeClr val="lt1"/>
                    </a:solidFill>
                  </a:tcPr>
                </a:tc>
                <a:tc>
                  <a:txBody>
                    <a:bodyPr/>
                    <a:lstStyle/>
                    <a:p>
                      <a:pPr marL="0" lvl="0" indent="0" algn="l" rtl="0">
                        <a:spcBef>
                          <a:spcPts val="0"/>
                        </a:spcBef>
                        <a:spcAft>
                          <a:spcPts val="0"/>
                        </a:spcAft>
                        <a:buNone/>
                      </a:pPr>
                      <a:r>
                        <a:rPr lang="en-US" sz="1600">
                          <a:latin typeface="Calibri"/>
                          <a:ea typeface="Calibri"/>
                          <a:cs typeface="Calibri"/>
                          <a:sym typeface="Calibri"/>
                        </a:rPr>
                        <a:t>Berupa angka atau data kualitatif yang diangkakan</a:t>
                      </a:r>
                      <a:endParaRPr sz="1600">
                        <a:latin typeface="Calibri"/>
                        <a:ea typeface="Calibri"/>
                        <a:cs typeface="Calibri"/>
                        <a:sym typeface="Calibri"/>
                      </a:endParaRPr>
                    </a:p>
                  </a:txBody>
                  <a:tcPr marL="91425" marR="91425" marT="91425" marB="91425"/>
                </a:tc>
                <a:tc>
                  <a:txBody>
                    <a:bodyPr/>
                    <a:lstStyle/>
                    <a:p>
                      <a:pPr marL="0" lvl="0" indent="0" algn="l" rtl="0">
                        <a:spcBef>
                          <a:spcPts val="0"/>
                        </a:spcBef>
                        <a:spcAft>
                          <a:spcPts val="0"/>
                        </a:spcAft>
                        <a:buNone/>
                      </a:pPr>
                      <a:r>
                        <a:rPr lang="en-US" sz="1600">
                          <a:latin typeface="Calibri"/>
                          <a:ea typeface="Calibri"/>
                          <a:cs typeface="Calibri"/>
                          <a:sym typeface="Calibri"/>
                        </a:rPr>
                        <a:t>Kata-kata, kalimat, gambar, perilaku, replika, manuskrip</a:t>
                      </a:r>
                      <a:endParaRPr sz="1600">
                        <a:latin typeface="Calibri"/>
                        <a:ea typeface="Calibri"/>
                        <a:cs typeface="Calibri"/>
                        <a:sym typeface="Calibri"/>
                      </a:endParaRPr>
                    </a:p>
                  </a:txBody>
                  <a:tcPr marL="91425" marR="91425" marT="91425" marB="91425"/>
                </a:tc>
              </a:tr>
              <a:tr h="609575">
                <a:tc>
                  <a:txBody>
                    <a:bodyPr/>
                    <a:lstStyle/>
                    <a:p>
                      <a:pPr marL="0" lvl="0" indent="0" algn="l" rtl="0">
                        <a:spcBef>
                          <a:spcPts val="0"/>
                        </a:spcBef>
                        <a:spcAft>
                          <a:spcPts val="0"/>
                        </a:spcAft>
                        <a:buNone/>
                      </a:pPr>
                      <a:r>
                        <a:rPr lang="en-US" sz="1600" b="1">
                          <a:solidFill>
                            <a:srgbClr val="2C987E"/>
                          </a:solidFill>
                          <a:latin typeface="Calibri"/>
                          <a:ea typeface="Calibri"/>
                          <a:cs typeface="Calibri"/>
                          <a:sym typeface="Calibri"/>
                        </a:rPr>
                        <a:t>Sifatnya</a:t>
                      </a:r>
                      <a:endParaRPr sz="1600" b="1">
                        <a:solidFill>
                          <a:srgbClr val="2C987E"/>
                        </a:solidFill>
                        <a:latin typeface="Calibri"/>
                        <a:ea typeface="Calibri"/>
                        <a:cs typeface="Calibri"/>
                        <a:sym typeface="Calibri"/>
                      </a:endParaRPr>
                    </a:p>
                  </a:txBody>
                  <a:tcPr marL="91425" marR="91425" marT="91425" marB="91425">
                    <a:solidFill>
                      <a:schemeClr val="lt1"/>
                    </a:solidFill>
                  </a:tcPr>
                </a:tc>
                <a:tc>
                  <a:txBody>
                    <a:bodyPr/>
                    <a:lstStyle/>
                    <a:p>
                      <a:pPr marL="0" lvl="0" indent="0" algn="l" rtl="0">
                        <a:spcBef>
                          <a:spcPts val="0"/>
                        </a:spcBef>
                        <a:spcAft>
                          <a:spcPts val="0"/>
                        </a:spcAft>
                        <a:buNone/>
                      </a:pPr>
                      <a:r>
                        <a:rPr lang="en-US" sz="1600" dirty="0" err="1">
                          <a:latin typeface="Calibri"/>
                          <a:ea typeface="Calibri"/>
                          <a:cs typeface="Calibri"/>
                          <a:sym typeface="Calibri"/>
                        </a:rPr>
                        <a:t>Deskriptif</a:t>
                      </a:r>
                      <a:r>
                        <a:rPr lang="en-US" sz="1600" dirty="0">
                          <a:latin typeface="Calibri"/>
                          <a:ea typeface="Calibri"/>
                          <a:cs typeface="Calibri"/>
                          <a:sym typeface="Calibri"/>
                        </a:rPr>
                        <a:t>, </a:t>
                      </a:r>
                      <a:r>
                        <a:rPr lang="en-US" sz="1600" dirty="0" err="1">
                          <a:latin typeface="Calibri"/>
                          <a:ea typeface="Calibri"/>
                          <a:cs typeface="Calibri"/>
                          <a:sym typeface="Calibri"/>
                        </a:rPr>
                        <a:t>komparatif</a:t>
                      </a:r>
                      <a:r>
                        <a:rPr lang="en-US" sz="1600" dirty="0">
                          <a:latin typeface="Calibri"/>
                          <a:ea typeface="Calibri"/>
                          <a:cs typeface="Calibri"/>
                          <a:sym typeface="Calibri"/>
                        </a:rPr>
                        <a:t>, </a:t>
                      </a:r>
                      <a:r>
                        <a:rPr lang="en-US" sz="1600" dirty="0" err="1">
                          <a:latin typeface="Calibri"/>
                          <a:ea typeface="Calibri"/>
                          <a:cs typeface="Calibri"/>
                          <a:sym typeface="Calibri"/>
                        </a:rPr>
                        <a:t>asosiatif</a:t>
                      </a:r>
                      <a:endParaRPr sz="1600" dirty="0">
                        <a:latin typeface="Calibri"/>
                        <a:ea typeface="Calibri"/>
                        <a:cs typeface="Calibri"/>
                        <a:sym typeface="Calibri"/>
                      </a:endParaRPr>
                    </a:p>
                  </a:txBody>
                  <a:tcPr marL="91425" marR="91425" marT="91425" marB="91425"/>
                </a:tc>
                <a:tc>
                  <a:txBody>
                    <a:bodyPr/>
                    <a:lstStyle/>
                    <a:p>
                      <a:pPr marL="0" lvl="0" indent="0" algn="l" rtl="0">
                        <a:spcBef>
                          <a:spcPts val="0"/>
                        </a:spcBef>
                        <a:spcAft>
                          <a:spcPts val="0"/>
                        </a:spcAft>
                        <a:buNone/>
                      </a:pPr>
                      <a:r>
                        <a:rPr lang="en-US" sz="1600" dirty="0" err="1">
                          <a:latin typeface="Calibri"/>
                          <a:ea typeface="Calibri"/>
                          <a:cs typeface="Calibri"/>
                          <a:sym typeface="Calibri"/>
                        </a:rPr>
                        <a:t>Deskriptif</a:t>
                      </a:r>
                      <a:r>
                        <a:rPr lang="en-US" sz="1600" dirty="0">
                          <a:latin typeface="Calibri"/>
                          <a:ea typeface="Calibri"/>
                          <a:cs typeface="Calibri"/>
                          <a:sym typeface="Calibri"/>
                        </a:rPr>
                        <a:t> </a:t>
                      </a:r>
                      <a:endParaRPr sz="1600" dirty="0">
                        <a:latin typeface="Calibri"/>
                        <a:ea typeface="Calibri"/>
                        <a:cs typeface="Calibri"/>
                        <a:sym typeface="Calibri"/>
                      </a:endParaRPr>
                    </a:p>
                  </a:txBody>
                  <a:tcPr marL="91425" marR="91425" marT="91425" marB="91425"/>
                </a:tc>
              </a:tr>
            </a:tbl>
          </a:graphicData>
        </a:graphic>
      </p:graphicFrame>
      <p:sp>
        <p:nvSpPr>
          <p:cNvPr id="10" name="Google Shape;234;g12fad8aead9_0_35"/>
          <p:cNvSpPr txBox="1"/>
          <p:nvPr/>
        </p:nvSpPr>
        <p:spPr>
          <a:xfrm>
            <a:off x="0" y="133350"/>
            <a:ext cx="9144000" cy="402000"/>
          </a:xfrm>
          <a:prstGeom prst="rect">
            <a:avLst/>
          </a:prstGeom>
          <a:solidFill>
            <a:srgbClr val="2C987E"/>
          </a:solidFill>
          <a:ln>
            <a:noFill/>
          </a:ln>
        </p:spPr>
        <p:txBody>
          <a:bodyPr spcFirstLastPara="1" wrap="square" lIns="93125" tIns="46550" rIns="93125" bIns="46550" anchor="t" anchorCtr="0">
            <a:spAutoFit/>
          </a:bodyPr>
          <a:lstStyle/>
          <a:p>
            <a:pPr marL="0" marR="0" lvl="1" indent="0" algn="l" rtl="0">
              <a:lnSpc>
                <a:spcPct val="100000"/>
              </a:lnSpc>
              <a:spcBef>
                <a:spcPts val="0"/>
              </a:spcBef>
              <a:spcAft>
                <a:spcPts val="0"/>
              </a:spcAft>
              <a:buClr>
                <a:srgbClr val="000000"/>
              </a:buClr>
              <a:buSzPts val="2000"/>
              <a:buFont typeface="Arial"/>
              <a:buNone/>
            </a:pPr>
            <a:r>
              <a:rPr lang="en-US" sz="2000" b="1" dirty="0" err="1" smtClean="0">
                <a:solidFill>
                  <a:schemeClr val="lt1"/>
                </a:solidFill>
                <a:latin typeface="Candara"/>
                <a:ea typeface="Candara"/>
                <a:cs typeface="Candara"/>
                <a:sym typeface="Candara"/>
              </a:rPr>
              <a:t>Pendekatan</a:t>
            </a:r>
            <a:r>
              <a:rPr lang="en-US" sz="2000" b="1" dirty="0" smtClean="0">
                <a:solidFill>
                  <a:schemeClr val="lt1"/>
                </a:solidFill>
                <a:latin typeface="Candara"/>
                <a:ea typeface="Candara"/>
                <a:cs typeface="Candara"/>
                <a:sym typeface="Candara"/>
              </a:rPr>
              <a:t> </a:t>
            </a:r>
            <a:r>
              <a:rPr lang="en-US" sz="2000" b="1" dirty="0" err="1">
                <a:solidFill>
                  <a:schemeClr val="lt1"/>
                </a:solidFill>
                <a:latin typeface="Candara"/>
                <a:ea typeface="Candara"/>
                <a:cs typeface="Candara"/>
                <a:sym typeface="Candara"/>
              </a:rPr>
              <a:t>penelitian</a:t>
            </a:r>
            <a:endParaRPr sz="2000" b="1" i="0" u="none" strike="noStrike" cap="none" dirty="0">
              <a:solidFill>
                <a:schemeClr val="lt1"/>
              </a:solidFill>
              <a:latin typeface="Candara"/>
              <a:ea typeface="Candara"/>
              <a:cs typeface="Candara"/>
              <a:sym typeface="Candara"/>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54"/>
        <p:cNvGrpSpPr/>
        <p:nvPr/>
      </p:nvGrpSpPr>
      <p:grpSpPr>
        <a:xfrm>
          <a:off x="0" y="0"/>
          <a:ext cx="0" cy="0"/>
          <a:chOff x="0" y="0"/>
          <a:chExt cx="0" cy="0"/>
        </a:xfrm>
      </p:grpSpPr>
      <p:grpSp>
        <p:nvGrpSpPr>
          <p:cNvPr id="255" name="Google Shape;255;g12fad8aead9_0_45"/>
          <p:cNvGrpSpPr/>
          <p:nvPr/>
        </p:nvGrpSpPr>
        <p:grpSpPr>
          <a:xfrm>
            <a:off x="0" y="4302125"/>
            <a:ext cx="9144000" cy="841375"/>
            <a:chOff x="0" y="4302125"/>
            <a:chExt cx="9144000" cy="841375"/>
          </a:xfrm>
        </p:grpSpPr>
        <p:grpSp>
          <p:nvGrpSpPr>
            <p:cNvPr id="256" name="Google Shape;256;g12fad8aead9_0_45"/>
            <p:cNvGrpSpPr/>
            <p:nvPr/>
          </p:nvGrpSpPr>
          <p:grpSpPr>
            <a:xfrm>
              <a:off x="0" y="4302125"/>
              <a:ext cx="9144000" cy="841375"/>
              <a:chOff x="0" y="4302125"/>
              <a:chExt cx="9144000" cy="841375"/>
            </a:xfrm>
          </p:grpSpPr>
          <p:grpSp>
            <p:nvGrpSpPr>
              <p:cNvPr id="257" name="Google Shape;257;g12fad8aead9_0_45"/>
              <p:cNvGrpSpPr/>
              <p:nvPr/>
            </p:nvGrpSpPr>
            <p:grpSpPr>
              <a:xfrm>
                <a:off x="0" y="4302125"/>
                <a:ext cx="9144000" cy="841375"/>
                <a:chOff x="0" y="4302125"/>
                <a:chExt cx="9144000" cy="841375"/>
              </a:xfrm>
            </p:grpSpPr>
            <p:pic>
              <p:nvPicPr>
                <p:cNvPr id="258" name="Google Shape;258;g12fad8aead9_0_45" descr="E:\ELISA\ERLANGGA LISA\2017\TEMPLATE PPT\SMP PPKN kelas X kelompok wajib\SMP PPKN kelas X kelompok wajib.png"/>
                <p:cNvPicPr preferRelativeResize="0"/>
                <p:nvPr/>
              </p:nvPicPr>
              <p:blipFill rotWithShape="1">
                <a:blip r:embed="rId3">
                  <a:alphaModFix/>
                </a:blip>
                <a:srcRect/>
                <a:stretch/>
              </p:blipFill>
              <p:spPr>
                <a:xfrm>
                  <a:off x="0" y="4302125"/>
                  <a:ext cx="9144000" cy="841375"/>
                </a:xfrm>
                <a:prstGeom prst="rect">
                  <a:avLst/>
                </a:prstGeom>
                <a:noFill/>
                <a:ln>
                  <a:noFill/>
                </a:ln>
              </p:spPr>
            </p:pic>
            <p:sp>
              <p:nvSpPr>
                <p:cNvPr id="259" name="Google Shape;259;g12fad8aead9_0_45"/>
                <p:cNvSpPr txBox="1"/>
                <p:nvPr/>
              </p:nvSpPr>
              <p:spPr>
                <a:xfrm>
                  <a:off x="2057400" y="4732407"/>
                  <a:ext cx="5334000" cy="354000"/>
                </a:xfrm>
                <a:prstGeom prst="rect">
                  <a:avLst/>
                </a:prstGeom>
                <a:solidFill>
                  <a:srgbClr val="FFC000"/>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700"/>
                    <a:buFont typeface="Arial"/>
                    <a:buNone/>
                  </a:pPr>
                  <a:r>
                    <a:rPr lang="en-US" sz="1700" b="1" i="0" u="none" strike="noStrike" cap="none">
                      <a:solidFill>
                        <a:srgbClr val="002060"/>
                      </a:solidFill>
                      <a:latin typeface="Arial"/>
                      <a:ea typeface="Arial"/>
                      <a:cs typeface="Arial"/>
                      <a:sym typeface="Arial"/>
                    </a:rPr>
                    <a:t>SOSIOLOGI</a:t>
                  </a:r>
                  <a:endParaRPr sz="1700" b="1" i="0" u="none" strike="noStrike" cap="none">
                    <a:solidFill>
                      <a:srgbClr val="002060"/>
                    </a:solidFill>
                    <a:latin typeface="Arial"/>
                    <a:ea typeface="Arial"/>
                    <a:cs typeface="Arial"/>
                    <a:sym typeface="Arial"/>
                  </a:endParaRPr>
                </a:p>
              </p:txBody>
            </p:sp>
          </p:grpSp>
          <p:pic>
            <p:nvPicPr>
              <p:cNvPr id="260" name="Google Shape;260;g12fad8aead9_0_45" descr="A picture containing text&#10;&#10;Description automatically generated"/>
              <p:cNvPicPr preferRelativeResize="0"/>
              <p:nvPr/>
            </p:nvPicPr>
            <p:blipFill rotWithShape="1">
              <a:blip r:embed="rId4">
                <a:alphaModFix/>
              </a:blip>
              <a:srcRect t="18869"/>
              <a:stretch/>
            </p:blipFill>
            <p:spPr>
              <a:xfrm>
                <a:off x="6172200" y="4734224"/>
                <a:ext cx="2743201" cy="350308"/>
              </a:xfrm>
              <a:prstGeom prst="rect">
                <a:avLst/>
              </a:prstGeom>
              <a:noFill/>
              <a:ln>
                <a:noFill/>
              </a:ln>
            </p:spPr>
          </p:pic>
        </p:grpSp>
        <p:sp>
          <p:nvSpPr>
            <p:cNvPr id="261" name="Google Shape;261;g12fad8aead9_0_45"/>
            <p:cNvSpPr/>
            <p:nvPr/>
          </p:nvSpPr>
          <p:spPr>
            <a:xfrm>
              <a:off x="0" y="4722812"/>
              <a:ext cx="1066800" cy="363600"/>
            </a:xfrm>
            <a:prstGeom prst="rect">
              <a:avLst/>
            </a:prstGeom>
            <a:solidFill>
              <a:srgbClr val="1777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a:solidFill>
                    <a:schemeClr val="lt1"/>
                  </a:solidFill>
                  <a:latin typeface="Calibri"/>
                  <a:ea typeface="Calibri"/>
                  <a:cs typeface="Calibri"/>
                  <a:sym typeface="Calibri"/>
                </a:rPr>
                <a:t>SMA/MA</a:t>
              </a:r>
              <a:endParaRPr sz="1800" b="1" i="0" u="none" strike="noStrike" cap="none">
                <a:solidFill>
                  <a:schemeClr val="lt1"/>
                </a:solidFill>
                <a:latin typeface="Calibri"/>
                <a:ea typeface="Calibri"/>
                <a:cs typeface="Calibri"/>
                <a:sym typeface="Calibri"/>
              </a:endParaRPr>
            </a:p>
          </p:txBody>
        </p:sp>
      </p:grpSp>
      <p:sp>
        <p:nvSpPr>
          <p:cNvPr id="262" name="Google Shape;262;g12fad8aead9_0_45"/>
          <p:cNvSpPr txBox="1"/>
          <p:nvPr/>
        </p:nvSpPr>
        <p:spPr>
          <a:xfrm>
            <a:off x="0" y="133350"/>
            <a:ext cx="9144000" cy="402000"/>
          </a:xfrm>
          <a:prstGeom prst="rect">
            <a:avLst/>
          </a:prstGeom>
          <a:solidFill>
            <a:srgbClr val="2C987E"/>
          </a:solidFill>
          <a:ln>
            <a:noFill/>
          </a:ln>
        </p:spPr>
        <p:txBody>
          <a:bodyPr spcFirstLastPara="1" wrap="square" lIns="93125" tIns="46550" rIns="93125" bIns="46550" anchor="t" anchorCtr="0">
            <a:spAutoFit/>
          </a:bodyPr>
          <a:lstStyle/>
          <a:p>
            <a:pPr marL="0" marR="0" lvl="1" indent="0" algn="l" rtl="0">
              <a:lnSpc>
                <a:spcPct val="100000"/>
              </a:lnSpc>
              <a:spcBef>
                <a:spcPts val="0"/>
              </a:spcBef>
              <a:spcAft>
                <a:spcPts val="0"/>
              </a:spcAft>
              <a:buClr>
                <a:srgbClr val="000000"/>
              </a:buClr>
              <a:buSzPts val="2000"/>
              <a:buFont typeface="Arial"/>
              <a:buNone/>
            </a:pPr>
            <a:r>
              <a:rPr lang="en-US" sz="2000" b="1">
                <a:solidFill>
                  <a:schemeClr val="lt1"/>
                </a:solidFill>
                <a:latin typeface="Candara"/>
                <a:ea typeface="Candara"/>
                <a:cs typeface="Candara"/>
                <a:sym typeface="Candara"/>
              </a:rPr>
              <a:t>Sikap Peneliti</a:t>
            </a:r>
            <a:endParaRPr sz="2000" b="1" i="0" u="none" strike="noStrike" cap="none">
              <a:solidFill>
                <a:schemeClr val="lt1"/>
              </a:solidFill>
              <a:latin typeface="Candara"/>
              <a:ea typeface="Candara"/>
              <a:cs typeface="Candara"/>
              <a:sym typeface="Candara"/>
            </a:endParaRPr>
          </a:p>
        </p:txBody>
      </p:sp>
      <p:sp>
        <p:nvSpPr>
          <p:cNvPr id="263" name="Google Shape;263;g12fad8aead9_0_45"/>
          <p:cNvSpPr txBox="1"/>
          <p:nvPr/>
        </p:nvSpPr>
        <p:spPr>
          <a:xfrm>
            <a:off x="43650" y="838325"/>
            <a:ext cx="4587600" cy="677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600">
                <a:latin typeface="Calibri"/>
                <a:ea typeface="Calibri"/>
                <a:cs typeface="Calibri"/>
                <a:sym typeface="Calibri"/>
              </a:rPr>
              <a:t>Beberapa sikap yang diharapkan ada dalam diri seorang peneliti. </a:t>
            </a:r>
            <a:endParaRPr sz="1600">
              <a:latin typeface="Calibri"/>
              <a:ea typeface="Calibri"/>
              <a:cs typeface="Calibri"/>
              <a:sym typeface="Calibri"/>
            </a:endParaRPr>
          </a:p>
        </p:txBody>
      </p:sp>
      <p:sp>
        <p:nvSpPr>
          <p:cNvPr id="264" name="Google Shape;264;g12fad8aead9_0_45"/>
          <p:cNvSpPr txBox="1"/>
          <p:nvPr/>
        </p:nvSpPr>
        <p:spPr>
          <a:xfrm>
            <a:off x="235800" y="1509750"/>
            <a:ext cx="4189500" cy="2647500"/>
          </a:xfrm>
          <a:prstGeom prst="rect">
            <a:avLst/>
          </a:prstGeom>
          <a:noFill/>
          <a:ln>
            <a:noFill/>
          </a:ln>
        </p:spPr>
        <p:txBody>
          <a:bodyPr spcFirstLastPara="1" wrap="square" lIns="91425" tIns="91425" rIns="91425" bIns="91425" anchor="t" anchorCtr="0">
            <a:spAutoFit/>
          </a:bodyPr>
          <a:lstStyle/>
          <a:p>
            <a:pPr marL="457200" lvl="0" indent="-330200" algn="l" rtl="0">
              <a:spcBef>
                <a:spcPts val="0"/>
              </a:spcBef>
              <a:spcAft>
                <a:spcPts val="0"/>
              </a:spcAft>
              <a:buSzPts val="1600"/>
              <a:buFont typeface="Calibri"/>
              <a:buChar char="●"/>
            </a:pPr>
            <a:r>
              <a:rPr lang="en-US" sz="1600" b="1">
                <a:latin typeface="Calibri"/>
                <a:ea typeface="Calibri"/>
                <a:cs typeface="Calibri"/>
                <a:sym typeface="Calibri"/>
              </a:rPr>
              <a:t>Objektif</a:t>
            </a:r>
            <a:r>
              <a:rPr lang="en-US" sz="1600">
                <a:latin typeface="Calibri"/>
                <a:ea typeface="Calibri"/>
                <a:cs typeface="Calibri"/>
                <a:sym typeface="Calibri"/>
              </a:rPr>
              <a:t>→ dapat memisahkan perasaan pribadi dan fakta, bekerja sesuai dengan data yang diperoleh di lapangan, dan tidak memasukkan perasaan pribadi yang sifatnya subjektif.</a:t>
            </a:r>
            <a:endParaRPr sz="1600">
              <a:latin typeface="Calibri"/>
              <a:ea typeface="Calibri"/>
              <a:cs typeface="Calibri"/>
              <a:sym typeface="Calibri"/>
            </a:endParaRPr>
          </a:p>
          <a:p>
            <a:pPr marL="457200" lvl="0" indent="-330200" algn="l" rtl="0">
              <a:spcBef>
                <a:spcPts val="0"/>
              </a:spcBef>
              <a:spcAft>
                <a:spcPts val="0"/>
              </a:spcAft>
              <a:buSzPts val="1600"/>
              <a:buFont typeface="Calibri"/>
              <a:buChar char="●"/>
            </a:pPr>
            <a:r>
              <a:rPr lang="en-US" sz="1600" b="1">
                <a:latin typeface="Calibri"/>
                <a:ea typeface="Calibri"/>
                <a:cs typeface="Calibri"/>
                <a:sym typeface="Calibri"/>
              </a:rPr>
              <a:t>Kompeten</a:t>
            </a:r>
            <a:r>
              <a:rPr lang="en-US" sz="1600">
                <a:latin typeface="Calibri"/>
                <a:ea typeface="Calibri"/>
                <a:cs typeface="Calibri"/>
                <a:sym typeface="Calibri"/>
              </a:rPr>
              <a:t>→ Memiliki kemampuan untuk melakukan penelitian dengan menggunakan metode dan teknik tertentu. </a:t>
            </a:r>
            <a:endParaRPr sz="1600">
              <a:latin typeface="Calibri"/>
              <a:ea typeface="Calibri"/>
              <a:cs typeface="Calibri"/>
              <a:sym typeface="Calibri"/>
            </a:endParaRPr>
          </a:p>
          <a:p>
            <a:pPr marL="457200" lvl="0" indent="-330200" algn="l" rtl="0">
              <a:spcBef>
                <a:spcPts val="0"/>
              </a:spcBef>
              <a:spcAft>
                <a:spcPts val="0"/>
              </a:spcAft>
              <a:buSzPts val="1600"/>
              <a:buFont typeface="Calibri"/>
              <a:buChar char="●"/>
            </a:pPr>
            <a:r>
              <a:rPr lang="en-US" sz="1600" b="1">
                <a:latin typeface="Calibri"/>
                <a:ea typeface="Calibri"/>
                <a:cs typeface="Calibri"/>
                <a:sym typeface="Calibri"/>
              </a:rPr>
              <a:t>Faktual</a:t>
            </a:r>
            <a:r>
              <a:rPr lang="en-US" sz="1600">
                <a:latin typeface="Calibri"/>
                <a:ea typeface="Calibri"/>
                <a:cs typeface="Calibri"/>
                <a:sym typeface="Calibri"/>
              </a:rPr>
              <a:t>→ Bekerja berdasarkan fakta yang diperoleh.</a:t>
            </a:r>
            <a:endParaRPr sz="1600">
              <a:latin typeface="Calibri"/>
              <a:ea typeface="Calibri"/>
              <a:cs typeface="Calibri"/>
              <a:sym typeface="Calibri"/>
            </a:endParaRPr>
          </a:p>
        </p:txBody>
      </p:sp>
      <p:pic>
        <p:nvPicPr>
          <p:cNvPr id="265" name="Google Shape;265;g12fad8aead9_0_45"/>
          <p:cNvPicPr preferRelativeResize="0"/>
          <p:nvPr/>
        </p:nvPicPr>
        <p:blipFill>
          <a:blip r:embed="rId5">
            <a:alphaModFix/>
          </a:blip>
          <a:stretch>
            <a:fillRect/>
          </a:stretch>
        </p:blipFill>
        <p:spPr>
          <a:xfrm>
            <a:off x="4684050" y="907550"/>
            <a:ext cx="4155150" cy="2773843"/>
          </a:xfrm>
          <a:prstGeom prst="rect">
            <a:avLst/>
          </a:prstGeom>
          <a:noFill/>
          <a:ln>
            <a:noFill/>
          </a:ln>
        </p:spPr>
      </p:pic>
      <p:sp>
        <p:nvSpPr>
          <p:cNvPr id="266" name="Google Shape;266;g12fad8aead9_0_45"/>
          <p:cNvSpPr txBox="1"/>
          <p:nvPr/>
        </p:nvSpPr>
        <p:spPr>
          <a:xfrm>
            <a:off x="4695950" y="3801625"/>
            <a:ext cx="32544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200" i="1">
                <a:latin typeface="Calibri"/>
                <a:ea typeface="Calibri"/>
                <a:cs typeface="Calibri"/>
                <a:sym typeface="Calibri"/>
              </a:rPr>
              <a:t>Sumber: freepik</a:t>
            </a:r>
            <a:endParaRPr sz="1200" i="1">
              <a:latin typeface="Calibri"/>
              <a:ea typeface="Calibri"/>
              <a:cs typeface="Calibri"/>
              <a:sym typeface="Calibri"/>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71"/>
        <p:cNvGrpSpPr/>
        <p:nvPr/>
      </p:nvGrpSpPr>
      <p:grpSpPr>
        <a:xfrm>
          <a:off x="0" y="0"/>
          <a:ext cx="0" cy="0"/>
          <a:chOff x="0" y="0"/>
          <a:chExt cx="0" cy="0"/>
        </a:xfrm>
      </p:grpSpPr>
      <p:grpSp>
        <p:nvGrpSpPr>
          <p:cNvPr id="272" name="Google Shape;272;g12fad8aead9_0_50"/>
          <p:cNvGrpSpPr/>
          <p:nvPr/>
        </p:nvGrpSpPr>
        <p:grpSpPr>
          <a:xfrm>
            <a:off x="0" y="4302125"/>
            <a:ext cx="9144000" cy="841375"/>
            <a:chOff x="0" y="4302125"/>
            <a:chExt cx="9144000" cy="841375"/>
          </a:xfrm>
        </p:grpSpPr>
        <p:grpSp>
          <p:nvGrpSpPr>
            <p:cNvPr id="273" name="Google Shape;273;g12fad8aead9_0_50"/>
            <p:cNvGrpSpPr/>
            <p:nvPr/>
          </p:nvGrpSpPr>
          <p:grpSpPr>
            <a:xfrm>
              <a:off x="0" y="4302125"/>
              <a:ext cx="9144000" cy="841375"/>
              <a:chOff x="0" y="4302125"/>
              <a:chExt cx="9144000" cy="841375"/>
            </a:xfrm>
          </p:grpSpPr>
          <p:grpSp>
            <p:nvGrpSpPr>
              <p:cNvPr id="274" name="Google Shape;274;g12fad8aead9_0_50"/>
              <p:cNvGrpSpPr/>
              <p:nvPr/>
            </p:nvGrpSpPr>
            <p:grpSpPr>
              <a:xfrm>
                <a:off x="0" y="4302125"/>
                <a:ext cx="9144000" cy="841375"/>
                <a:chOff x="0" y="4302125"/>
                <a:chExt cx="9144000" cy="841375"/>
              </a:xfrm>
            </p:grpSpPr>
            <p:pic>
              <p:nvPicPr>
                <p:cNvPr id="275" name="Google Shape;275;g12fad8aead9_0_50" descr="E:\ELISA\ERLANGGA LISA\2017\TEMPLATE PPT\SMP PPKN kelas X kelompok wajib\SMP PPKN kelas X kelompok wajib.png"/>
                <p:cNvPicPr preferRelativeResize="0"/>
                <p:nvPr/>
              </p:nvPicPr>
              <p:blipFill rotWithShape="1">
                <a:blip r:embed="rId3">
                  <a:alphaModFix/>
                </a:blip>
                <a:srcRect/>
                <a:stretch/>
              </p:blipFill>
              <p:spPr>
                <a:xfrm>
                  <a:off x="0" y="4302125"/>
                  <a:ext cx="9144000" cy="841375"/>
                </a:xfrm>
                <a:prstGeom prst="rect">
                  <a:avLst/>
                </a:prstGeom>
                <a:noFill/>
                <a:ln>
                  <a:noFill/>
                </a:ln>
              </p:spPr>
            </p:pic>
            <p:sp>
              <p:nvSpPr>
                <p:cNvPr id="276" name="Google Shape;276;g12fad8aead9_0_50"/>
                <p:cNvSpPr txBox="1"/>
                <p:nvPr/>
              </p:nvSpPr>
              <p:spPr>
                <a:xfrm>
                  <a:off x="2057400" y="4732407"/>
                  <a:ext cx="5334000" cy="354000"/>
                </a:xfrm>
                <a:prstGeom prst="rect">
                  <a:avLst/>
                </a:prstGeom>
                <a:solidFill>
                  <a:srgbClr val="FFC000"/>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700"/>
                    <a:buFont typeface="Arial"/>
                    <a:buNone/>
                  </a:pPr>
                  <a:r>
                    <a:rPr lang="en-US" sz="1700" b="1" i="0" u="none" strike="noStrike" cap="none">
                      <a:solidFill>
                        <a:srgbClr val="002060"/>
                      </a:solidFill>
                      <a:latin typeface="Arial"/>
                      <a:ea typeface="Arial"/>
                      <a:cs typeface="Arial"/>
                      <a:sym typeface="Arial"/>
                    </a:rPr>
                    <a:t>SOSIOLOGI</a:t>
                  </a:r>
                  <a:endParaRPr sz="1700" b="1" i="0" u="none" strike="noStrike" cap="none">
                    <a:solidFill>
                      <a:srgbClr val="002060"/>
                    </a:solidFill>
                    <a:latin typeface="Arial"/>
                    <a:ea typeface="Arial"/>
                    <a:cs typeface="Arial"/>
                    <a:sym typeface="Arial"/>
                  </a:endParaRPr>
                </a:p>
              </p:txBody>
            </p:sp>
          </p:grpSp>
          <p:pic>
            <p:nvPicPr>
              <p:cNvPr id="277" name="Google Shape;277;g12fad8aead9_0_50" descr="A picture containing text&#10;&#10;Description automatically generated"/>
              <p:cNvPicPr preferRelativeResize="0"/>
              <p:nvPr/>
            </p:nvPicPr>
            <p:blipFill rotWithShape="1">
              <a:blip r:embed="rId4">
                <a:alphaModFix/>
              </a:blip>
              <a:srcRect t="18869"/>
              <a:stretch/>
            </p:blipFill>
            <p:spPr>
              <a:xfrm>
                <a:off x="6172200" y="4734224"/>
                <a:ext cx="2743201" cy="350308"/>
              </a:xfrm>
              <a:prstGeom prst="rect">
                <a:avLst/>
              </a:prstGeom>
              <a:noFill/>
              <a:ln>
                <a:noFill/>
              </a:ln>
            </p:spPr>
          </p:pic>
        </p:grpSp>
        <p:sp>
          <p:nvSpPr>
            <p:cNvPr id="278" name="Google Shape;278;g12fad8aead9_0_50"/>
            <p:cNvSpPr/>
            <p:nvPr/>
          </p:nvSpPr>
          <p:spPr>
            <a:xfrm>
              <a:off x="0" y="4722812"/>
              <a:ext cx="1066800" cy="363600"/>
            </a:xfrm>
            <a:prstGeom prst="rect">
              <a:avLst/>
            </a:prstGeom>
            <a:solidFill>
              <a:srgbClr val="1777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a:solidFill>
                    <a:schemeClr val="lt1"/>
                  </a:solidFill>
                  <a:latin typeface="Calibri"/>
                  <a:ea typeface="Calibri"/>
                  <a:cs typeface="Calibri"/>
                  <a:sym typeface="Calibri"/>
                </a:rPr>
                <a:t>SMA/MA</a:t>
              </a:r>
              <a:endParaRPr sz="1800" b="1" i="0" u="none" strike="noStrike" cap="none">
                <a:solidFill>
                  <a:schemeClr val="lt1"/>
                </a:solidFill>
                <a:latin typeface="Calibri"/>
                <a:ea typeface="Calibri"/>
                <a:cs typeface="Calibri"/>
                <a:sym typeface="Calibri"/>
              </a:endParaRPr>
            </a:p>
          </p:txBody>
        </p:sp>
      </p:grpSp>
      <p:sp>
        <p:nvSpPr>
          <p:cNvPr id="279" name="Google Shape;279;g12fad8aead9_0_50"/>
          <p:cNvSpPr txBox="1"/>
          <p:nvPr/>
        </p:nvSpPr>
        <p:spPr>
          <a:xfrm>
            <a:off x="-66250" y="1336500"/>
            <a:ext cx="3000000" cy="1169700"/>
          </a:xfrm>
          <a:prstGeom prst="rect">
            <a:avLst/>
          </a:prstGeom>
          <a:noFill/>
          <a:ln>
            <a:noFill/>
          </a:ln>
        </p:spPr>
        <p:txBody>
          <a:bodyPr spcFirstLastPara="1" wrap="square" lIns="91425" tIns="91425" rIns="91425" bIns="91425" anchor="t" anchorCtr="0">
            <a:spAutoFit/>
          </a:bodyPr>
          <a:lstStyle/>
          <a:p>
            <a:pPr marL="457200" lvl="0" indent="-330200" algn="ctr" rtl="0">
              <a:spcBef>
                <a:spcPts val="0"/>
              </a:spcBef>
              <a:spcAft>
                <a:spcPts val="0"/>
              </a:spcAft>
              <a:buClr>
                <a:srgbClr val="2C987E"/>
              </a:buClr>
              <a:buSzPts val="1600"/>
              <a:buFont typeface="Calibri"/>
              <a:buChar char="●"/>
            </a:pPr>
            <a:r>
              <a:rPr lang="en-US" sz="1600" b="1">
                <a:solidFill>
                  <a:srgbClr val="2C987E"/>
                </a:solidFill>
                <a:latin typeface="Calibri"/>
                <a:ea typeface="Calibri"/>
                <a:cs typeface="Calibri"/>
                <a:sym typeface="Calibri"/>
              </a:rPr>
              <a:t>Skeptis</a:t>
            </a:r>
            <a:endParaRPr sz="1600" b="1">
              <a:solidFill>
                <a:srgbClr val="2C987E"/>
              </a:solidFill>
              <a:latin typeface="Calibri"/>
              <a:ea typeface="Calibri"/>
              <a:cs typeface="Calibri"/>
              <a:sym typeface="Calibri"/>
            </a:endParaRPr>
          </a:p>
          <a:p>
            <a:pPr marL="0" lvl="0" indent="0" algn="l" rtl="0">
              <a:spcBef>
                <a:spcPts val="0"/>
              </a:spcBef>
              <a:spcAft>
                <a:spcPts val="0"/>
              </a:spcAft>
              <a:buNone/>
            </a:pPr>
            <a:r>
              <a:rPr lang="en-US" sz="1600">
                <a:latin typeface="Calibri"/>
                <a:ea typeface="Calibri"/>
                <a:cs typeface="Calibri"/>
                <a:sym typeface="Calibri"/>
              </a:rPr>
              <a:t>Selalu menanyakan bukti atau fakta yang dapat mendukung suatu pernyataan</a:t>
            </a:r>
            <a:endParaRPr sz="1600">
              <a:latin typeface="Calibri"/>
              <a:ea typeface="Calibri"/>
              <a:cs typeface="Calibri"/>
              <a:sym typeface="Calibri"/>
            </a:endParaRPr>
          </a:p>
        </p:txBody>
      </p:sp>
      <p:sp>
        <p:nvSpPr>
          <p:cNvPr id="280" name="Google Shape;280;g12fad8aead9_0_50"/>
          <p:cNvSpPr txBox="1"/>
          <p:nvPr/>
        </p:nvSpPr>
        <p:spPr>
          <a:xfrm>
            <a:off x="6144000" y="2571750"/>
            <a:ext cx="3000000" cy="1169700"/>
          </a:xfrm>
          <a:prstGeom prst="rect">
            <a:avLst/>
          </a:prstGeom>
          <a:noFill/>
          <a:ln>
            <a:noFill/>
          </a:ln>
        </p:spPr>
        <p:txBody>
          <a:bodyPr spcFirstLastPara="1" wrap="square" lIns="91425" tIns="91425" rIns="91425" bIns="91425" anchor="t" anchorCtr="0">
            <a:spAutoFit/>
          </a:bodyPr>
          <a:lstStyle/>
          <a:p>
            <a:pPr marL="457200" lvl="0" indent="-330200" algn="ctr" rtl="0">
              <a:spcBef>
                <a:spcPts val="0"/>
              </a:spcBef>
              <a:spcAft>
                <a:spcPts val="0"/>
              </a:spcAft>
              <a:buClr>
                <a:srgbClr val="2C987E"/>
              </a:buClr>
              <a:buSzPts val="1600"/>
              <a:buFont typeface="Calibri"/>
              <a:buChar char="●"/>
            </a:pPr>
            <a:r>
              <a:rPr lang="en-US" sz="1600" b="1">
                <a:solidFill>
                  <a:srgbClr val="2C987E"/>
                </a:solidFill>
                <a:latin typeface="Calibri"/>
                <a:ea typeface="Calibri"/>
                <a:cs typeface="Calibri"/>
                <a:sym typeface="Calibri"/>
              </a:rPr>
              <a:t>Analitis</a:t>
            </a:r>
            <a:endParaRPr sz="1600" b="1">
              <a:solidFill>
                <a:srgbClr val="2C987E"/>
              </a:solidFill>
              <a:latin typeface="Calibri"/>
              <a:ea typeface="Calibri"/>
              <a:cs typeface="Calibri"/>
              <a:sym typeface="Calibri"/>
            </a:endParaRPr>
          </a:p>
          <a:p>
            <a:pPr marL="0" lvl="0" indent="0" algn="l" rtl="0">
              <a:spcBef>
                <a:spcPts val="0"/>
              </a:spcBef>
              <a:spcAft>
                <a:spcPts val="0"/>
              </a:spcAft>
              <a:buNone/>
            </a:pPr>
            <a:r>
              <a:rPr lang="en-US" sz="1600">
                <a:latin typeface="Calibri"/>
                <a:ea typeface="Calibri"/>
                <a:cs typeface="Calibri"/>
                <a:sym typeface="Calibri"/>
              </a:rPr>
              <a:t>Selalu menganalisis setiap pernyataan atau persoalan yang dihadapi.</a:t>
            </a:r>
            <a:endParaRPr sz="1600">
              <a:latin typeface="Calibri"/>
              <a:ea typeface="Calibri"/>
              <a:cs typeface="Calibri"/>
              <a:sym typeface="Calibri"/>
            </a:endParaRPr>
          </a:p>
        </p:txBody>
      </p:sp>
      <p:sp>
        <p:nvSpPr>
          <p:cNvPr id="281" name="Google Shape;281;g12fad8aead9_0_50"/>
          <p:cNvSpPr txBox="1"/>
          <p:nvPr/>
        </p:nvSpPr>
        <p:spPr>
          <a:xfrm>
            <a:off x="6210250" y="1113300"/>
            <a:ext cx="3000000" cy="1416000"/>
          </a:xfrm>
          <a:prstGeom prst="rect">
            <a:avLst/>
          </a:prstGeom>
          <a:noFill/>
          <a:ln>
            <a:noFill/>
          </a:ln>
        </p:spPr>
        <p:txBody>
          <a:bodyPr spcFirstLastPara="1" wrap="square" lIns="91425" tIns="91425" rIns="91425" bIns="91425" anchor="t" anchorCtr="0">
            <a:spAutoFit/>
          </a:bodyPr>
          <a:lstStyle/>
          <a:p>
            <a:pPr marL="457200" lvl="0" indent="-330200" algn="ctr" rtl="0">
              <a:spcBef>
                <a:spcPts val="0"/>
              </a:spcBef>
              <a:spcAft>
                <a:spcPts val="0"/>
              </a:spcAft>
              <a:buClr>
                <a:srgbClr val="2C987E"/>
              </a:buClr>
              <a:buSzPts val="1600"/>
              <a:buFont typeface="Calibri"/>
              <a:buChar char="●"/>
            </a:pPr>
            <a:r>
              <a:rPr lang="en-US" sz="1600" b="1">
                <a:solidFill>
                  <a:srgbClr val="2C987E"/>
                </a:solidFill>
                <a:latin typeface="Calibri"/>
                <a:ea typeface="Calibri"/>
                <a:cs typeface="Calibri"/>
                <a:sym typeface="Calibri"/>
              </a:rPr>
              <a:t>Kritis</a:t>
            </a:r>
            <a:endParaRPr sz="1600" b="1">
              <a:solidFill>
                <a:srgbClr val="2C987E"/>
              </a:solidFill>
              <a:latin typeface="Calibri"/>
              <a:ea typeface="Calibri"/>
              <a:cs typeface="Calibri"/>
              <a:sym typeface="Calibri"/>
            </a:endParaRPr>
          </a:p>
          <a:p>
            <a:pPr marL="0" lvl="0" indent="0" algn="l" rtl="0">
              <a:spcBef>
                <a:spcPts val="0"/>
              </a:spcBef>
              <a:spcAft>
                <a:spcPts val="0"/>
              </a:spcAft>
              <a:buNone/>
            </a:pPr>
            <a:r>
              <a:rPr lang="en-US" sz="1600">
                <a:latin typeface="Calibri"/>
                <a:ea typeface="Calibri"/>
                <a:cs typeface="Calibri"/>
                <a:sym typeface="Calibri"/>
              </a:rPr>
              <a:t>Selalu mendasarkan pikiran dan pendapatnya pada logika serta menimbang berbagai hal secara objektif.</a:t>
            </a:r>
            <a:endParaRPr sz="1600">
              <a:latin typeface="Calibri"/>
              <a:ea typeface="Calibri"/>
              <a:cs typeface="Calibri"/>
              <a:sym typeface="Calibri"/>
            </a:endParaRPr>
          </a:p>
        </p:txBody>
      </p:sp>
      <p:sp>
        <p:nvSpPr>
          <p:cNvPr id="282" name="Google Shape;282;g12fad8aead9_0_50"/>
          <p:cNvSpPr txBox="1"/>
          <p:nvPr/>
        </p:nvSpPr>
        <p:spPr>
          <a:xfrm>
            <a:off x="96050" y="2571750"/>
            <a:ext cx="2837700" cy="1416000"/>
          </a:xfrm>
          <a:prstGeom prst="rect">
            <a:avLst/>
          </a:prstGeom>
          <a:noFill/>
          <a:ln>
            <a:noFill/>
          </a:ln>
        </p:spPr>
        <p:txBody>
          <a:bodyPr spcFirstLastPara="1" wrap="square" lIns="91425" tIns="91425" rIns="91425" bIns="91425" anchor="t" anchorCtr="0">
            <a:spAutoFit/>
          </a:bodyPr>
          <a:lstStyle/>
          <a:p>
            <a:pPr marL="457200" lvl="0" indent="-330200" algn="ctr" rtl="0">
              <a:spcBef>
                <a:spcPts val="0"/>
              </a:spcBef>
              <a:spcAft>
                <a:spcPts val="0"/>
              </a:spcAft>
              <a:buClr>
                <a:srgbClr val="2C987E"/>
              </a:buClr>
              <a:buSzPts val="1600"/>
              <a:buFont typeface="Calibri"/>
              <a:buChar char="●"/>
            </a:pPr>
            <a:r>
              <a:rPr lang="en-US" sz="1600" b="1">
                <a:solidFill>
                  <a:srgbClr val="2C987E"/>
                </a:solidFill>
                <a:latin typeface="Calibri"/>
                <a:ea typeface="Calibri"/>
                <a:cs typeface="Calibri"/>
                <a:sym typeface="Calibri"/>
              </a:rPr>
              <a:t>Terbuka</a:t>
            </a:r>
            <a:endParaRPr sz="1600" b="1">
              <a:solidFill>
                <a:srgbClr val="2C987E"/>
              </a:solidFill>
              <a:latin typeface="Calibri"/>
              <a:ea typeface="Calibri"/>
              <a:cs typeface="Calibri"/>
              <a:sym typeface="Calibri"/>
            </a:endParaRPr>
          </a:p>
          <a:p>
            <a:pPr marL="0" lvl="0" indent="0" algn="l" rtl="0">
              <a:spcBef>
                <a:spcPts val="0"/>
              </a:spcBef>
              <a:spcAft>
                <a:spcPts val="0"/>
              </a:spcAft>
              <a:buNone/>
            </a:pPr>
            <a:r>
              <a:rPr lang="en-US" sz="1600">
                <a:latin typeface="Calibri"/>
                <a:ea typeface="Calibri"/>
                <a:cs typeface="Calibri"/>
                <a:sym typeface="Calibri"/>
              </a:rPr>
              <a:t>Bersedia memberikan bukti penelitian dan siap menerima pendapat pihak lain tentang hasil penelitiannya</a:t>
            </a:r>
            <a:endParaRPr sz="1600">
              <a:latin typeface="Calibri"/>
              <a:ea typeface="Calibri"/>
              <a:cs typeface="Calibri"/>
              <a:sym typeface="Calibri"/>
            </a:endParaRPr>
          </a:p>
        </p:txBody>
      </p:sp>
      <p:sp>
        <p:nvSpPr>
          <p:cNvPr id="283" name="Google Shape;283;g12fad8aead9_0_50"/>
          <p:cNvSpPr txBox="1"/>
          <p:nvPr/>
        </p:nvSpPr>
        <p:spPr>
          <a:xfrm>
            <a:off x="0" y="133350"/>
            <a:ext cx="9144000" cy="402000"/>
          </a:xfrm>
          <a:prstGeom prst="rect">
            <a:avLst/>
          </a:prstGeom>
          <a:solidFill>
            <a:srgbClr val="2C987E"/>
          </a:solidFill>
          <a:ln>
            <a:noFill/>
          </a:ln>
        </p:spPr>
        <p:txBody>
          <a:bodyPr spcFirstLastPara="1" wrap="square" lIns="93125" tIns="46550" rIns="93125" bIns="46550" anchor="t" anchorCtr="0">
            <a:spAutoFit/>
          </a:bodyPr>
          <a:lstStyle/>
          <a:p>
            <a:pPr marL="0" marR="0" lvl="1" indent="0" algn="l" rtl="0">
              <a:lnSpc>
                <a:spcPct val="100000"/>
              </a:lnSpc>
              <a:spcBef>
                <a:spcPts val="0"/>
              </a:spcBef>
              <a:spcAft>
                <a:spcPts val="0"/>
              </a:spcAft>
              <a:buClr>
                <a:srgbClr val="000000"/>
              </a:buClr>
              <a:buSzPts val="2000"/>
              <a:buFont typeface="Arial"/>
              <a:buNone/>
            </a:pPr>
            <a:r>
              <a:rPr lang="en-US" sz="2000" b="1">
                <a:solidFill>
                  <a:schemeClr val="lt1"/>
                </a:solidFill>
                <a:latin typeface="Candara"/>
                <a:ea typeface="Candara"/>
                <a:cs typeface="Candara"/>
                <a:sym typeface="Candara"/>
              </a:rPr>
              <a:t>Cara Berpikir Peneliti</a:t>
            </a:r>
            <a:endParaRPr sz="2000" b="1" i="0" u="none" strike="noStrike" cap="none">
              <a:solidFill>
                <a:schemeClr val="lt1"/>
              </a:solidFill>
              <a:latin typeface="Candara"/>
              <a:ea typeface="Candara"/>
              <a:cs typeface="Candara"/>
              <a:sym typeface="Candara"/>
            </a:endParaRPr>
          </a:p>
        </p:txBody>
      </p:sp>
      <p:pic>
        <p:nvPicPr>
          <p:cNvPr id="284" name="Google Shape;284;g12fad8aead9_0_50"/>
          <p:cNvPicPr preferRelativeResize="0"/>
          <p:nvPr/>
        </p:nvPicPr>
        <p:blipFill>
          <a:blip r:embed="rId5">
            <a:alphaModFix/>
          </a:blip>
          <a:stretch>
            <a:fillRect/>
          </a:stretch>
        </p:blipFill>
        <p:spPr>
          <a:xfrm>
            <a:off x="2933750" y="1336500"/>
            <a:ext cx="3276499" cy="2404950"/>
          </a:xfrm>
          <a:prstGeom prst="rect">
            <a:avLst/>
          </a:prstGeom>
          <a:noFill/>
          <a:ln>
            <a:noFill/>
          </a:ln>
        </p:spPr>
      </p:pic>
      <p:sp>
        <p:nvSpPr>
          <p:cNvPr id="285" name="Google Shape;285;g12fad8aead9_0_50"/>
          <p:cNvSpPr txBox="1"/>
          <p:nvPr/>
        </p:nvSpPr>
        <p:spPr>
          <a:xfrm>
            <a:off x="4695950" y="3801625"/>
            <a:ext cx="32544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200" i="1">
                <a:latin typeface="Calibri"/>
                <a:ea typeface="Calibri"/>
                <a:cs typeface="Calibri"/>
                <a:sym typeface="Calibri"/>
              </a:rPr>
              <a:t>Sumber: shutterstock/1661095156</a:t>
            </a:r>
            <a:endParaRPr sz="1200" i="1">
              <a:latin typeface="Calibri"/>
              <a:ea typeface="Calibri"/>
              <a:cs typeface="Calibri"/>
              <a:sym typeface="Calibri"/>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90"/>
        <p:cNvGrpSpPr/>
        <p:nvPr/>
      </p:nvGrpSpPr>
      <p:grpSpPr>
        <a:xfrm>
          <a:off x="0" y="0"/>
          <a:ext cx="0" cy="0"/>
          <a:chOff x="0" y="0"/>
          <a:chExt cx="0" cy="0"/>
        </a:xfrm>
      </p:grpSpPr>
      <p:grpSp>
        <p:nvGrpSpPr>
          <p:cNvPr id="291" name="Google Shape;291;g12fad8aead9_0_55"/>
          <p:cNvGrpSpPr/>
          <p:nvPr/>
        </p:nvGrpSpPr>
        <p:grpSpPr>
          <a:xfrm>
            <a:off x="0" y="4302125"/>
            <a:ext cx="9144000" cy="841375"/>
            <a:chOff x="0" y="4302125"/>
            <a:chExt cx="9144000" cy="841375"/>
          </a:xfrm>
        </p:grpSpPr>
        <p:grpSp>
          <p:nvGrpSpPr>
            <p:cNvPr id="292" name="Google Shape;292;g12fad8aead9_0_55"/>
            <p:cNvGrpSpPr/>
            <p:nvPr/>
          </p:nvGrpSpPr>
          <p:grpSpPr>
            <a:xfrm>
              <a:off x="0" y="4302125"/>
              <a:ext cx="9144000" cy="841375"/>
              <a:chOff x="0" y="4302125"/>
              <a:chExt cx="9144000" cy="841375"/>
            </a:xfrm>
          </p:grpSpPr>
          <p:grpSp>
            <p:nvGrpSpPr>
              <p:cNvPr id="293" name="Google Shape;293;g12fad8aead9_0_55"/>
              <p:cNvGrpSpPr/>
              <p:nvPr/>
            </p:nvGrpSpPr>
            <p:grpSpPr>
              <a:xfrm>
                <a:off x="0" y="4302125"/>
                <a:ext cx="9144000" cy="841375"/>
                <a:chOff x="0" y="4302125"/>
                <a:chExt cx="9144000" cy="841375"/>
              </a:xfrm>
            </p:grpSpPr>
            <p:pic>
              <p:nvPicPr>
                <p:cNvPr id="294" name="Google Shape;294;g12fad8aead9_0_55" descr="E:\ELISA\ERLANGGA LISA\2017\TEMPLATE PPT\SMP PPKN kelas X kelompok wajib\SMP PPKN kelas X kelompok wajib.png"/>
                <p:cNvPicPr preferRelativeResize="0"/>
                <p:nvPr/>
              </p:nvPicPr>
              <p:blipFill rotWithShape="1">
                <a:blip r:embed="rId3">
                  <a:alphaModFix/>
                </a:blip>
                <a:srcRect/>
                <a:stretch/>
              </p:blipFill>
              <p:spPr>
                <a:xfrm>
                  <a:off x="0" y="4302125"/>
                  <a:ext cx="9144000" cy="841375"/>
                </a:xfrm>
                <a:prstGeom prst="rect">
                  <a:avLst/>
                </a:prstGeom>
                <a:noFill/>
                <a:ln>
                  <a:noFill/>
                </a:ln>
              </p:spPr>
            </p:pic>
            <p:sp>
              <p:nvSpPr>
                <p:cNvPr id="295" name="Google Shape;295;g12fad8aead9_0_55"/>
                <p:cNvSpPr txBox="1"/>
                <p:nvPr/>
              </p:nvSpPr>
              <p:spPr>
                <a:xfrm>
                  <a:off x="2057400" y="4732407"/>
                  <a:ext cx="5334000" cy="354000"/>
                </a:xfrm>
                <a:prstGeom prst="rect">
                  <a:avLst/>
                </a:prstGeom>
                <a:solidFill>
                  <a:srgbClr val="FFC000"/>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700"/>
                    <a:buFont typeface="Arial"/>
                    <a:buNone/>
                  </a:pPr>
                  <a:r>
                    <a:rPr lang="en-US" sz="1700" b="1" i="0" u="none" strike="noStrike" cap="none">
                      <a:solidFill>
                        <a:srgbClr val="002060"/>
                      </a:solidFill>
                      <a:latin typeface="Arial"/>
                      <a:ea typeface="Arial"/>
                      <a:cs typeface="Arial"/>
                      <a:sym typeface="Arial"/>
                    </a:rPr>
                    <a:t>SOSIOLOGI</a:t>
                  </a:r>
                  <a:endParaRPr sz="1700" b="1" i="0" u="none" strike="noStrike" cap="none">
                    <a:solidFill>
                      <a:srgbClr val="002060"/>
                    </a:solidFill>
                    <a:latin typeface="Arial"/>
                    <a:ea typeface="Arial"/>
                    <a:cs typeface="Arial"/>
                    <a:sym typeface="Arial"/>
                  </a:endParaRPr>
                </a:p>
              </p:txBody>
            </p:sp>
          </p:grpSp>
          <p:pic>
            <p:nvPicPr>
              <p:cNvPr id="296" name="Google Shape;296;g12fad8aead9_0_55" descr="A picture containing text&#10;&#10;Description automatically generated"/>
              <p:cNvPicPr preferRelativeResize="0"/>
              <p:nvPr/>
            </p:nvPicPr>
            <p:blipFill rotWithShape="1">
              <a:blip r:embed="rId4">
                <a:alphaModFix/>
              </a:blip>
              <a:srcRect t="18869"/>
              <a:stretch/>
            </p:blipFill>
            <p:spPr>
              <a:xfrm>
                <a:off x="6172200" y="4734224"/>
                <a:ext cx="2743201" cy="350308"/>
              </a:xfrm>
              <a:prstGeom prst="rect">
                <a:avLst/>
              </a:prstGeom>
              <a:noFill/>
              <a:ln>
                <a:noFill/>
              </a:ln>
            </p:spPr>
          </p:pic>
        </p:grpSp>
        <p:sp>
          <p:nvSpPr>
            <p:cNvPr id="297" name="Google Shape;297;g12fad8aead9_0_55"/>
            <p:cNvSpPr/>
            <p:nvPr/>
          </p:nvSpPr>
          <p:spPr>
            <a:xfrm>
              <a:off x="0" y="4722812"/>
              <a:ext cx="1066800" cy="363600"/>
            </a:xfrm>
            <a:prstGeom prst="rect">
              <a:avLst/>
            </a:prstGeom>
            <a:solidFill>
              <a:srgbClr val="1777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a:solidFill>
                    <a:schemeClr val="lt1"/>
                  </a:solidFill>
                  <a:latin typeface="Calibri"/>
                  <a:ea typeface="Calibri"/>
                  <a:cs typeface="Calibri"/>
                  <a:sym typeface="Calibri"/>
                </a:rPr>
                <a:t>SMA/MA</a:t>
              </a:r>
              <a:endParaRPr sz="1800" b="1" i="0" u="none" strike="noStrike" cap="none">
                <a:solidFill>
                  <a:schemeClr val="lt1"/>
                </a:solidFill>
                <a:latin typeface="Calibri"/>
                <a:ea typeface="Calibri"/>
                <a:cs typeface="Calibri"/>
                <a:sym typeface="Calibri"/>
              </a:endParaRPr>
            </a:p>
          </p:txBody>
        </p:sp>
      </p:grpSp>
      <p:sp>
        <p:nvSpPr>
          <p:cNvPr id="298" name="Google Shape;298;g12fad8aead9_0_55"/>
          <p:cNvSpPr txBox="1"/>
          <p:nvPr/>
        </p:nvSpPr>
        <p:spPr>
          <a:xfrm>
            <a:off x="0" y="133350"/>
            <a:ext cx="9144000" cy="402000"/>
          </a:xfrm>
          <a:prstGeom prst="rect">
            <a:avLst/>
          </a:prstGeom>
          <a:solidFill>
            <a:srgbClr val="2C987E"/>
          </a:solidFill>
          <a:ln>
            <a:noFill/>
          </a:ln>
        </p:spPr>
        <p:txBody>
          <a:bodyPr spcFirstLastPara="1" wrap="square" lIns="93125" tIns="46550" rIns="93125" bIns="46550" anchor="t" anchorCtr="0">
            <a:spAutoFit/>
          </a:bodyPr>
          <a:lstStyle/>
          <a:p>
            <a:pPr marL="0" marR="0" lvl="1" indent="0" algn="l" rtl="0">
              <a:lnSpc>
                <a:spcPct val="100000"/>
              </a:lnSpc>
              <a:spcBef>
                <a:spcPts val="0"/>
              </a:spcBef>
              <a:spcAft>
                <a:spcPts val="0"/>
              </a:spcAft>
              <a:buClr>
                <a:srgbClr val="000000"/>
              </a:buClr>
              <a:buSzPts val="2000"/>
              <a:buFont typeface="Arial"/>
              <a:buNone/>
            </a:pPr>
            <a:r>
              <a:rPr lang="en-US" sz="2000" b="1">
                <a:solidFill>
                  <a:schemeClr val="lt1"/>
                </a:solidFill>
                <a:latin typeface="Candara"/>
                <a:ea typeface="Candara"/>
                <a:cs typeface="Candara"/>
                <a:sym typeface="Candara"/>
              </a:rPr>
              <a:t>B. Tahap-Tahap Penelitian</a:t>
            </a:r>
            <a:endParaRPr sz="2000" b="1" i="0" u="none" strike="noStrike" cap="none">
              <a:solidFill>
                <a:schemeClr val="lt1"/>
              </a:solidFill>
              <a:latin typeface="Candara"/>
              <a:ea typeface="Candara"/>
              <a:cs typeface="Candara"/>
              <a:sym typeface="Candara"/>
            </a:endParaRPr>
          </a:p>
        </p:txBody>
      </p:sp>
      <p:sp>
        <p:nvSpPr>
          <p:cNvPr id="299" name="Google Shape;299;g12fad8aead9_0_55"/>
          <p:cNvSpPr txBox="1"/>
          <p:nvPr/>
        </p:nvSpPr>
        <p:spPr>
          <a:xfrm>
            <a:off x="125700" y="763213"/>
            <a:ext cx="3552000" cy="431100"/>
          </a:xfrm>
          <a:prstGeom prst="rect">
            <a:avLst/>
          </a:prstGeom>
          <a:noFill/>
          <a:ln>
            <a:noFill/>
          </a:ln>
        </p:spPr>
        <p:txBody>
          <a:bodyPr spcFirstLastPara="1" wrap="square" lIns="91425" tIns="91425" rIns="91425" bIns="91425" anchor="t" anchorCtr="0">
            <a:spAutoFit/>
          </a:bodyPr>
          <a:lstStyle/>
          <a:p>
            <a:pPr marL="457200" lvl="0" indent="-330200" algn="l" rtl="0">
              <a:spcBef>
                <a:spcPts val="0"/>
              </a:spcBef>
              <a:spcAft>
                <a:spcPts val="0"/>
              </a:spcAft>
              <a:buClr>
                <a:srgbClr val="2C987E"/>
              </a:buClr>
              <a:buSzPts val="1600"/>
              <a:buFont typeface="Calibri"/>
              <a:buAutoNum type="arabicPeriod"/>
            </a:pPr>
            <a:r>
              <a:rPr lang="en-US" sz="1600" b="1">
                <a:solidFill>
                  <a:srgbClr val="2C987E"/>
                </a:solidFill>
                <a:latin typeface="Calibri"/>
                <a:ea typeface="Calibri"/>
                <a:cs typeface="Calibri"/>
                <a:sym typeface="Calibri"/>
              </a:rPr>
              <a:t>Penyusunan Rancangan Penelitian</a:t>
            </a:r>
            <a:endParaRPr sz="1600" b="1">
              <a:solidFill>
                <a:srgbClr val="2C987E"/>
              </a:solidFill>
              <a:latin typeface="Calibri"/>
              <a:ea typeface="Calibri"/>
              <a:cs typeface="Calibri"/>
              <a:sym typeface="Calibri"/>
            </a:endParaRPr>
          </a:p>
        </p:txBody>
      </p:sp>
      <p:sp>
        <p:nvSpPr>
          <p:cNvPr id="300" name="Google Shape;300;g12fad8aead9_0_55"/>
          <p:cNvSpPr txBox="1"/>
          <p:nvPr/>
        </p:nvSpPr>
        <p:spPr>
          <a:xfrm>
            <a:off x="183150" y="1240025"/>
            <a:ext cx="3437100" cy="677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600">
                <a:latin typeface="Calibri"/>
                <a:ea typeface="Calibri"/>
                <a:cs typeface="Calibri"/>
                <a:sym typeface="Calibri"/>
              </a:rPr>
              <a:t>Menentukan Masalah atau Topik yang akan Diteliti</a:t>
            </a:r>
            <a:endParaRPr sz="1600">
              <a:latin typeface="Calibri"/>
              <a:ea typeface="Calibri"/>
              <a:cs typeface="Calibri"/>
              <a:sym typeface="Calibri"/>
            </a:endParaRPr>
          </a:p>
        </p:txBody>
      </p:sp>
      <p:sp>
        <p:nvSpPr>
          <p:cNvPr id="301" name="Google Shape;301;g12fad8aead9_0_55"/>
          <p:cNvSpPr txBox="1"/>
          <p:nvPr/>
        </p:nvSpPr>
        <p:spPr>
          <a:xfrm>
            <a:off x="4015150" y="1240025"/>
            <a:ext cx="3000000" cy="431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600">
                <a:latin typeface="Calibri"/>
                <a:ea typeface="Calibri"/>
                <a:cs typeface="Calibri"/>
                <a:sym typeface="Calibri"/>
              </a:rPr>
              <a:t>Melakukan Studi Pendahuluan</a:t>
            </a:r>
            <a:endParaRPr sz="1600">
              <a:latin typeface="Calibri"/>
              <a:ea typeface="Calibri"/>
              <a:cs typeface="Calibri"/>
              <a:sym typeface="Calibri"/>
            </a:endParaRPr>
          </a:p>
        </p:txBody>
      </p:sp>
      <p:sp>
        <p:nvSpPr>
          <p:cNvPr id="302" name="Google Shape;302;g12fad8aead9_0_55"/>
          <p:cNvSpPr/>
          <p:nvPr/>
        </p:nvSpPr>
        <p:spPr>
          <a:xfrm>
            <a:off x="3620250" y="1422175"/>
            <a:ext cx="334200" cy="140700"/>
          </a:xfrm>
          <a:prstGeom prst="rightArrow">
            <a:avLst>
              <a:gd name="adj1" fmla="val 50000"/>
              <a:gd name="adj2" fmla="val 5000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3" name="Google Shape;303;g12fad8aead9_0_55"/>
          <p:cNvSpPr txBox="1"/>
          <p:nvPr/>
        </p:nvSpPr>
        <p:spPr>
          <a:xfrm>
            <a:off x="7075850" y="1153975"/>
            <a:ext cx="1986900" cy="677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600">
                <a:latin typeface="Calibri"/>
                <a:ea typeface="Calibri"/>
                <a:cs typeface="Calibri"/>
                <a:sym typeface="Calibri"/>
              </a:rPr>
              <a:t>Merumuskan Latar Belakang Masalah</a:t>
            </a:r>
            <a:endParaRPr sz="1600">
              <a:latin typeface="Calibri"/>
              <a:ea typeface="Calibri"/>
              <a:cs typeface="Calibri"/>
              <a:sym typeface="Calibri"/>
            </a:endParaRPr>
          </a:p>
        </p:txBody>
      </p:sp>
      <p:sp>
        <p:nvSpPr>
          <p:cNvPr id="304" name="Google Shape;304;g12fad8aead9_0_55"/>
          <p:cNvSpPr/>
          <p:nvPr/>
        </p:nvSpPr>
        <p:spPr>
          <a:xfrm>
            <a:off x="6718075" y="1385225"/>
            <a:ext cx="334200" cy="140700"/>
          </a:xfrm>
          <a:prstGeom prst="rightArrow">
            <a:avLst>
              <a:gd name="adj1" fmla="val 50000"/>
              <a:gd name="adj2" fmla="val 5000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5" name="Google Shape;305;g12fad8aead9_0_55"/>
          <p:cNvSpPr txBox="1"/>
          <p:nvPr/>
        </p:nvSpPr>
        <p:spPr>
          <a:xfrm>
            <a:off x="7075850" y="2251325"/>
            <a:ext cx="1819800" cy="677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600">
                <a:latin typeface="Calibri"/>
                <a:ea typeface="Calibri"/>
                <a:cs typeface="Calibri"/>
                <a:sym typeface="Calibri"/>
              </a:rPr>
              <a:t>Merumuskan Masalah Penelitian</a:t>
            </a:r>
            <a:endParaRPr sz="1600">
              <a:latin typeface="Calibri"/>
              <a:ea typeface="Calibri"/>
              <a:cs typeface="Calibri"/>
              <a:sym typeface="Calibri"/>
            </a:endParaRPr>
          </a:p>
        </p:txBody>
      </p:sp>
      <p:sp>
        <p:nvSpPr>
          <p:cNvPr id="306" name="Google Shape;306;g12fad8aead9_0_55"/>
          <p:cNvSpPr/>
          <p:nvPr/>
        </p:nvSpPr>
        <p:spPr>
          <a:xfrm rot="5400000">
            <a:off x="7723325" y="2013875"/>
            <a:ext cx="334200" cy="140700"/>
          </a:xfrm>
          <a:prstGeom prst="rightArrow">
            <a:avLst>
              <a:gd name="adj1" fmla="val 50000"/>
              <a:gd name="adj2" fmla="val 5000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7" name="Google Shape;307;g12fad8aead9_0_55"/>
          <p:cNvSpPr txBox="1"/>
          <p:nvPr/>
        </p:nvSpPr>
        <p:spPr>
          <a:xfrm>
            <a:off x="7075850" y="3352325"/>
            <a:ext cx="1819800" cy="9234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600">
                <a:latin typeface="Calibri"/>
                <a:ea typeface="Calibri"/>
                <a:cs typeface="Calibri"/>
                <a:sym typeface="Calibri"/>
              </a:rPr>
              <a:t>Menentukan Tujuan dan Manfaat Penelitian</a:t>
            </a:r>
            <a:endParaRPr sz="1600">
              <a:latin typeface="Calibri"/>
              <a:ea typeface="Calibri"/>
              <a:cs typeface="Calibri"/>
              <a:sym typeface="Calibri"/>
            </a:endParaRPr>
          </a:p>
        </p:txBody>
      </p:sp>
      <p:sp>
        <p:nvSpPr>
          <p:cNvPr id="308" name="Google Shape;308;g12fad8aead9_0_55"/>
          <p:cNvSpPr/>
          <p:nvPr/>
        </p:nvSpPr>
        <p:spPr>
          <a:xfrm rot="5400000">
            <a:off x="7723325" y="3070025"/>
            <a:ext cx="334200" cy="140700"/>
          </a:xfrm>
          <a:prstGeom prst="rightArrow">
            <a:avLst>
              <a:gd name="adj1" fmla="val 50000"/>
              <a:gd name="adj2" fmla="val 5000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9" name="Google Shape;309;g12fad8aead9_0_55"/>
          <p:cNvSpPr txBox="1"/>
          <p:nvPr/>
        </p:nvSpPr>
        <p:spPr>
          <a:xfrm>
            <a:off x="3954450" y="3598475"/>
            <a:ext cx="2544000" cy="431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600">
                <a:latin typeface="Calibri"/>
                <a:ea typeface="Calibri"/>
                <a:cs typeface="Calibri"/>
                <a:sym typeface="Calibri"/>
              </a:rPr>
              <a:t>Menentukan Landasan Teori</a:t>
            </a:r>
            <a:endParaRPr sz="1600">
              <a:latin typeface="Calibri"/>
              <a:ea typeface="Calibri"/>
              <a:cs typeface="Calibri"/>
              <a:sym typeface="Calibri"/>
            </a:endParaRPr>
          </a:p>
        </p:txBody>
      </p:sp>
      <p:sp>
        <p:nvSpPr>
          <p:cNvPr id="310" name="Google Shape;310;g12fad8aead9_0_55"/>
          <p:cNvSpPr/>
          <p:nvPr/>
        </p:nvSpPr>
        <p:spPr>
          <a:xfrm rot="10800000">
            <a:off x="6589125" y="3743675"/>
            <a:ext cx="334200" cy="140700"/>
          </a:xfrm>
          <a:prstGeom prst="rightArrow">
            <a:avLst>
              <a:gd name="adj1" fmla="val 50000"/>
              <a:gd name="adj2" fmla="val 5000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1" name="Google Shape;311;g12fad8aead9_0_55"/>
          <p:cNvSpPr txBox="1"/>
          <p:nvPr/>
        </p:nvSpPr>
        <p:spPr>
          <a:xfrm>
            <a:off x="1468050" y="3598475"/>
            <a:ext cx="2152200" cy="431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600">
                <a:latin typeface="Calibri"/>
                <a:ea typeface="Calibri"/>
                <a:cs typeface="Calibri"/>
                <a:sym typeface="Calibri"/>
              </a:rPr>
              <a:t>Merumuskan Hipotesis</a:t>
            </a:r>
            <a:endParaRPr sz="1600">
              <a:latin typeface="Calibri"/>
              <a:ea typeface="Calibri"/>
              <a:cs typeface="Calibri"/>
              <a:sym typeface="Calibri"/>
            </a:endParaRPr>
          </a:p>
        </p:txBody>
      </p:sp>
      <p:sp>
        <p:nvSpPr>
          <p:cNvPr id="312" name="Google Shape;312;g12fad8aead9_0_55"/>
          <p:cNvSpPr/>
          <p:nvPr/>
        </p:nvSpPr>
        <p:spPr>
          <a:xfrm rot="10800000">
            <a:off x="3620250" y="3790575"/>
            <a:ext cx="334200" cy="140700"/>
          </a:xfrm>
          <a:prstGeom prst="rightArrow">
            <a:avLst>
              <a:gd name="adj1" fmla="val 50000"/>
              <a:gd name="adj2" fmla="val 5000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3" name="Google Shape;313;g12fad8aead9_0_55"/>
          <p:cNvSpPr/>
          <p:nvPr/>
        </p:nvSpPr>
        <p:spPr>
          <a:xfrm flipH="1">
            <a:off x="912100" y="3482375"/>
            <a:ext cx="334200" cy="402000"/>
          </a:xfrm>
          <a:prstGeom prst="bentUpArrow">
            <a:avLst>
              <a:gd name="adj1" fmla="val 25000"/>
              <a:gd name="adj2" fmla="val 25000"/>
              <a:gd name="adj3" fmla="val 2500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4" name="Google Shape;314;g12fad8aead9_0_55"/>
          <p:cNvSpPr txBox="1"/>
          <p:nvPr/>
        </p:nvSpPr>
        <p:spPr>
          <a:xfrm>
            <a:off x="244650" y="2558975"/>
            <a:ext cx="1546800" cy="9234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600">
                <a:latin typeface="Calibri"/>
                <a:ea typeface="Calibri"/>
                <a:cs typeface="Calibri"/>
                <a:sym typeface="Calibri"/>
              </a:rPr>
              <a:t>Menyusun Metodologi Penelitian</a:t>
            </a:r>
            <a:endParaRPr sz="1600">
              <a:latin typeface="Calibri"/>
              <a:ea typeface="Calibri"/>
              <a:cs typeface="Calibri"/>
              <a:sym typeface="Calibri"/>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19"/>
        <p:cNvGrpSpPr/>
        <p:nvPr/>
      </p:nvGrpSpPr>
      <p:grpSpPr>
        <a:xfrm>
          <a:off x="0" y="0"/>
          <a:ext cx="0" cy="0"/>
          <a:chOff x="0" y="0"/>
          <a:chExt cx="0" cy="0"/>
        </a:xfrm>
      </p:grpSpPr>
      <p:grpSp>
        <p:nvGrpSpPr>
          <p:cNvPr id="320" name="Google Shape;320;g12fad8aead9_0_247"/>
          <p:cNvGrpSpPr/>
          <p:nvPr/>
        </p:nvGrpSpPr>
        <p:grpSpPr>
          <a:xfrm>
            <a:off x="0" y="4302125"/>
            <a:ext cx="9144000" cy="841375"/>
            <a:chOff x="0" y="4302125"/>
            <a:chExt cx="9144000" cy="841375"/>
          </a:xfrm>
        </p:grpSpPr>
        <p:grpSp>
          <p:nvGrpSpPr>
            <p:cNvPr id="321" name="Google Shape;321;g12fad8aead9_0_247"/>
            <p:cNvGrpSpPr/>
            <p:nvPr/>
          </p:nvGrpSpPr>
          <p:grpSpPr>
            <a:xfrm>
              <a:off x="0" y="4302125"/>
              <a:ext cx="9144000" cy="841375"/>
              <a:chOff x="0" y="4302125"/>
              <a:chExt cx="9144000" cy="841375"/>
            </a:xfrm>
          </p:grpSpPr>
          <p:grpSp>
            <p:nvGrpSpPr>
              <p:cNvPr id="322" name="Google Shape;322;g12fad8aead9_0_247"/>
              <p:cNvGrpSpPr/>
              <p:nvPr/>
            </p:nvGrpSpPr>
            <p:grpSpPr>
              <a:xfrm>
                <a:off x="0" y="4302125"/>
                <a:ext cx="9144000" cy="841375"/>
                <a:chOff x="0" y="4302125"/>
                <a:chExt cx="9144000" cy="841375"/>
              </a:xfrm>
            </p:grpSpPr>
            <p:pic>
              <p:nvPicPr>
                <p:cNvPr id="323" name="Google Shape;323;g12fad8aead9_0_247" descr="E:\ELISA\ERLANGGA LISA\2017\TEMPLATE PPT\SMP PPKN kelas X kelompok wajib\SMP PPKN kelas X kelompok wajib.png"/>
                <p:cNvPicPr preferRelativeResize="0"/>
                <p:nvPr/>
              </p:nvPicPr>
              <p:blipFill rotWithShape="1">
                <a:blip r:embed="rId3">
                  <a:alphaModFix/>
                </a:blip>
                <a:srcRect/>
                <a:stretch/>
              </p:blipFill>
              <p:spPr>
                <a:xfrm>
                  <a:off x="0" y="4302125"/>
                  <a:ext cx="9144000" cy="841375"/>
                </a:xfrm>
                <a:prstGeom prst="rect">
                  <a:avLst/>
                </a:prstGeom>
                <a:noFill/>
                <a:ln>
                  <a:noFill/>
                </a:ln>
              </p:spPr>
            </p:pic>
            <p:sp>
              <p:nvSpPr>
                <p:cNvPr id="324" name="Google Shape;324;g12fad8aead9_0_247"/>
                <p:cNvSpPr txBox="1"/>
                <p:nvPr/>
              </p:nvSpPr>
              <p:spPr>
                <a:xfrm>
                  <a:off x="2057400" y="4732407"/>
                  <a:ext cx="5334000" cy="354000"/>
                </a:xfrm>
                <a:prstGeom prst="rect">
                  <a:avLst/>
                </a:prstGeom>
                <a:solidFill>
                  <a:srgbClr val="FFC000"/>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700"/>
                    <a:buFont typeface="Arial"/>
                    <a:buNone/>
                  </a:pPr>
                  <a:r>
                    <a:rPr lang="en-US" sz="1700" b="1" i="0" u="none" strike="noStrike" cap="none">
                      <a:solidFill>
                        <a:srgbClr val="002060"/>
                      </a:solidFill>
                      <a:latin typeface="Arial"/>
                      <a:ea typeface="Arial"/>
                      <a:cs typeface="Arial"/>
                      <a:sym typeface="Arial"/>
                    </a:rPr>
                    <a:t>SOSIOLOGI</a:t>
                  </a:r>
                  <a:endParaRPr sz="1700" b="1" i="0" u="none" strike="noStrike" cap="none">
                    <a:solidFill>
                      <a:srgbClr val="002060"/>
                    </a:solidFill>
                    <a:latin typeface="Arial"/>
                    <a:ea typeface="Arial"/>
                    <a:cs typeface="Arial"/>
                    <a:sym typeface="Arial"/>
                  </a:endParaRPr>
                </a:p>
              </p:txBody>
            </p:sp>
          </p:grpSp>
          <p:pic>
            <p:nvPicPr>
              <p:cNvPr id="325" name="Google Shape;325;g12fad8aead9_0_247" descr="A picture containing text&#10;&#10;Description automatically generated"/>
              <p:cNvPicPr preferRelativeResize="0"/>
              <p:nvPr/>
            </p:nvPicPr>
            <p:blipFill rotWithShape="1">
              <a:blip r:embed="rId4">
                <a:alphaModFix/>
              </a:blip>
              <a:srcRect t="18869"/>
              <a:stretch/>
            </p:blipFill>
            <p:spPr>
              <a:xfrm>
                <a:off x="6172200" y="4734224"/>
                <a:ext cx="2743201" cy="350308"/>
              </a:xfrm>
              <a:prstGeom prst="rect">
                <a:avLst/>
              </a:prstGeom>
              <a:noFill/>
              <a:ln>
                <a:noFill/>
              </a:ln>
            </p:spPr>
          </p:pic>
        </p:grpSp>
        <p:sp>
          <p:nvSpPr>
            <p:cNvPr id="326" name="Google Shape;326;g12fad8aead9_0_247"/>
            <p:cNvSpPr/>
            <p:nvPr/>
          </p:nvSpPr>
          <p:spPr>
            <a:xfrm>
              <a:off x="0" y="4722812"/>
              <a:ext cx="1066800" cy="363600"/>
            </a:xfrm>
            <a:prstGeom prst="rect">
              <a:avLst/>
            </a:prstGeom>
            <a:solidFill>
              <a:srgbClr val="1777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a:solidFill>
                    <a:schemeClr val="lt1"/>
                  </a:solidFill>
                  <a:latin typeface="Calibri"/>
                  <a:ea typeface="Calibri"/>
                  <a:cs typeface="Calibri"/>
                  <a:sym typeface="Calibri"/>
                </a:rPr>
                <a:t>SMA/MA</a:t>
              </a:r>
              <a:endParaRPr sz="1800" b="1" i="0" u="none" strike="noStrike" cap="none">
                <a:solidFill>
                  <a:schemeClr val="lt1"/>
                </a:solidFill>
                <a:latin typeface="Calibri"/>
                <a:ea typeface="Calibri"/>
                <a:cs typeface="Calibri"/>
                <a:sym typeface="Calibri"/>
              </a:endParaRPr>
            </a:p>
          </p:txBody>
        </p:sp>
      </p:grpSp>
      <p:sp>
        <p:nvSpPr>
          <p:cNvPr id="327" name="Google Shape;327;g12fad8aead9_0_247"/>
          <p:cNvSpPr txBox="1"/>
          <p:nvPr/>
        </p:nvSpPr>
        <p:spPr>
          <a:xfrm>
            <a:off x="105500" y="1245300"/>
            <a:ext cx="3453300" cy="677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600">
                <a:latin typeface="Calibri"/>
                <a:ea typeface="Calibri"/>
                <a:cs typeface="Calibri"/>
                <a:sym typeface="Calibri"/>
              </a:rPr>
              <a:t>Menentukan dan Menyusun Instrumen Penelitian</a:t>
            </a:r>
            <a:endParaRPr sz="1600">
              <a:latin typeface="Calibri"/>
              <a:ea typeface="Calibri"/>
              <a:cs typeface="Calibri"/>
              <a:sym typeface="Calibri"/>
            </a:endParaRPr>
          </a:p>
        </p:txBody>
      </p:sp>
      <p:sp>
        <p:nvSpPr>
          <p:cNvPr id="328" name="Google Shape;328;g12fad8aead9_0_247"/>
          <p:cNvSpPr txBox="1"/>
          <p:nvPr/>
        </p:nvSpPr>
        <p:spPr>
          <a:xfrm>
            <a:off x="4290650" y="1245300"/>
            <a:ext cx="5106000" cy="677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600">
                <a:latin typeface="Calibri"/>
                <a:ea typeface="Calibri"/>
                <a:cs typeface="Calibri"/>
                <a:sym typeface="Calibri"/>
              </a:rPr>
              <a:t>Mengumpulkan Data : survei, wawancara, observasi, diskusi kelompok terfokus, studi kepustakaan</a:t>
            </a:r>
            <a:endParaRPr sz="1600">
              <a:latin typeface="Calibri"/>
              <a:ea typeface="Calibri"/>
              <a:cs typeface="Calibri"/>
              <a:sym typeface="Calibri"/>
            </a:endParaRPr>
          </a:p>
        </p:txBody>
      </p:sp>
      <p:sp>
        <p:nvSpPr>
          <p:cNvPr id="329" name="Google Shape;329;g12fad8aead9_0_247"/>
          <p:cNvSpPr txBox="1"/>
          <p:nvPr/>
        </p:nvSpPr>
        <p:spPr>
          <a:xfrm>
            <a:off x="5731525" y="2426325"/>
            <a:ext cx="1537500" cy="431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600">
                <a:latin typeface="Calibri"/>
                <a:ea typeface="Calibri"/>
                <a:cs typeface="Calibri"/>
                <a:sym typeface="Calibri"/>
              </a:rPr>
              <a:t>Analisis Data</a:t>
            </a:r>
            <a:endParaRPr sz="1600">
              <a:latin typeface="Calibri"/>
              <a:ea typeface="Calibri"/>
              <a:cs typeface="Calibri"/>
              <a:sym typeface="Calibri"/>
            </a:endParaRPr>
          </a:p>
        </p:txBody>
      </p:sp>
      <p:sp>
        <p:nvSpPr>
          <p:cNvPr id="330" name="Google Shape;330;g12fad8aead9_0_247"/>
          <p:cNvSpPr txBox="1"/>
          <p:nvPr/>
        </p:nvSpPr>
        <p:spPr>
          <a:xfrm>
            <a:off x="205625" y="674763"/>
            <a:ext cx="3552000" cy="431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600" b="1">
                <a:solidFill>
                  <a:srgbClr val="2C987E"/>
                </a:solidFill>
                <a:latin typeface="Calibri"/>
                <a:ea typeface="Calibri"/>
                <a:cs typeface="Calibri"/>
                <a:sym typeface="Calibri"/>
              </a:rPr>
              <a:t>2.	Pelaksanaan Penelitian</a:t>
            </a:r>
            <a:endParaRPr sz="1600" b="1">
              <a:solidFill>
                <a:srgbClr val="2C987E"/>
              </a:solidFill>
              <a:latin typeface="Calibri"/>
              <a:ea typeface="Calibri"/>
              <a:cs typeface="Calibri"/>
              <a:sym typeface="Calibri"/>
            </a:endParaRPr>
          </a:p>
        </p:txBody>
      </p:sp>
      <p:sp>
        <p:nvSpPr>
          <p:cNvPr id="331" name="Google Shape;331;g12fad8aead9_0_247"/>
          <p:cNvSpPr/>
          <p:nvPr/>
        </p:nvSpPr>
        <p:spPr>
          <a:xfrm>
            <a:off x="3757625" y="1422175"/>
            <a:ext cx="334200" cy="140700"/>
          </a:xfrm>
          <a:prstGeom prst="rightArrow">
            <a:avLst>
              <a:gd name="adj1" fmla="val 50000"/>
              <a:gd name="adj2" fmla="val 5000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2" name="Google Shape;332;g12fad8aead9_0_247"/>
          <p:cNvSpPr/>
          <p:nvPr/>
        </p:nvSpPr>
        <p:spPr>
          <a:xfrm rot="5400000">
            <a:off x="6255025" y="2104013"/>
            <a:ext cx="334200" cy="140700"/>
          </a:xfrm>
          <a:prstGeom prst="rightArrow">
            <a:avLst>
              <a:gd name="adj1" fmla="val 50000"/>
              <a:gd name="adj2" fmla="val 5000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333" name="Google Shape;333;g12fad8aead9_0_247"/>
          <p:cNvPicPr preferRelativeResize="0"/>
          <p:nvPr/>
        </p:nvPicPr>
        <p:blipFill>
          <a:blip r:embed="rId5">
            <a:alphaModFix/>
          </a:blip>
          <a:stretch>
            <a:fillRect/>
          </a:stretch>
        </p:blipFill>
        <p:spPr>
          <a:xfrm>
            <a:off x="732700" y="2049000"/>
            <a:ext cx="3235901" cy="2344950"/>
          </a:xfrm>
          <a:prstGeom prst="rect">
            <a:avLst/>
          </a:prstGeom>
          <a:noFill/>
          <a:ln>
            <a:noFill/>
          </a:ln>
        </p:spPr>
      </p:pic>
      <p:sp>
        <p:nvSpPr>
          <p:cNvPr id="334" name="Google Shape;334;g12fad8aead9_0_247"/>
          <p:cNvSpPr txBox="1"/>
          <p:nvPr/>
        </p:nvSpPr>
        <p:spPr>
          <a:xfrm>
            <a:off x="0" y="0"/>
            <a:ext cx="3000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335" name="Google Shape;335;g12fad8aead9_0_247"/>
          <p:cNvSpPr txBox="1"/>
          <p:nvPr/>
        </p:nvSpPr>
        <p:spPr>
          <a:xfrm rot="-5400000">
            <a:off x="2590850" y="2706800"/>
            <a:ext cx="3109500" cy="3540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100" i="1">
                <a:latin typeface="Calibri"/>
                <a:ea typeface="Calibri"/>
                <a:cs typeface="Calibri"/>
                <a:sym typeface="Calibri"/>
              </a:rPr>
              <a:t>Sumber: shutterstock/</a:t>
            </a:r>
            <a:r>
              <a:rPr lang="en-US" sz="1100" i="1">
                <a:solidFill>
                  <a:schemeClr val="dk1"/>
                </a:solidFill>
                <a:latin typeface="Calibri"/>
                <a:ea typeface="Calibri"/>
                <a:cs typeface="Calibri"/>
                <a:sym typeface="Calibri"/>
              </a:rPr>
              <a:t>251529133</a:t>
            </a:r>
            <a:endParaRPr sz="1100" i="1">
              <a:latin typeface="Calibri"/>
              <a:ea typeface="Calibri"/>
              <a:cs typeface="Calibri"/>
              <a:sym typeface="Calibri"/>
            </a:endParaRPr>
          </a:p>
        </p:txBody>
      </p:sp>
      <p:sp>
        <p:nvSpPr>
          <p:cNvPr id="336" name="Google Shape;336;g12fad8aead9_0_247"/>
          <p:cNvSpPr txBox="1"/>
          <p:nvPr/>
        </p:nvSpPr>
        <p:spPr>
          <a:xfrm>
            <a:off x="0" y="133350"/>
            <a:ext cx="9144000" cy="402000"/>
          </a:xfrm>
          <a:prstGeom prst="rect">
            <a:avLst/>
          </a:prstGeom>
          <a:solidFill>
            <a:srgbClr val="2C987E"/>
          </a:solidFill>
          <a:ln>
            <a:noFill/>
          </a:ln>
        </p:spPr>
        <p:txBody>
          <a:bodyPr spcFirstLastPara="1" wrap="square" lIns="93125" tIns="46550" rIns="93125" bIns="46550" anchor="t" anchorCtr="0">
            <a:spAutoFit/>
          </a:bodyPr>
          <a:lstStyle/>
          <a:p>
            <a:pPr marL="0" marR="0" lvl="1" indent="0" algn="l" rtl="0">
              <a:lnSpc>
                <a:spcPct val="100000"/>
              </a:lnSpc>
              <a:spcBef>
                <a:spcPts val="0"/>
              </a:spcBef>
              <a:spcAft>
                <a:spcPts val="0"/>
              </a:spcAft>
              <a:buClr>
                <a:srgbClr val="000000"/>
              </a:buClr>
              <a:buSzPts val="2000"/>
              <a:buFont typeface="Arial"/>
              <a:buNone/>
            </a:pPr>
            <a:r>
              <a:rPr lang="en-US" sz="2000" b="1">
                <a:solidFill>
                  <a:schemeClr val="lt1"/>
                </a:solidFill>
                <a:latin typeface="Candara"/>
                <a:ea typeface="Candara"/>
                <a:cs typeface="Candara"/>
                <a:sym typeface="Candara"/>
              </a:rPr>
              <a:t>Tahap-Tahap Penelitian</a:t>
            </a:r>
            <a:endParaRPr sz="2000" b="1" i="0" u="none" strike="noStrike" cap="none">
              <a:solidFill>
                <a:schemeClr val="lt1"/>
              </a:solidFill>
              <a:latin typeface="Candara"/>
              <a:ea typeface="Candara"/>
              <a:cs typeface="Candara"/>
              <a:sym typeface="Candara"/>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41"/>
        <p:cNvGrpSpPr/>
        <p:nvPr/>
      </p:nvGrpSpPr>
      <p:grpSpPr>
        <a:xfrm>
          <a:off x="0" y="0"/>
          <a:ext cx="0" cy="0"/>
          <a:chOff x="0" y="0"/>
          <a:chExt cx="0" cy="0"/>
        </a:xfrm>
      </p:grpSpPr>
      <p:grpSp>
        <p:nvGrpSpPr>
          <p:cNvPr id="342" name="Google Shape;342;g12fad8aead9_0_265"/>
          <p:cNvGrpSpPr/>
          <p:nvPr/>
        </p:nvGrpSpPr>
        <p:grpSpPr>
          <a:xfrm>
            <a:off x="0" y="4302125"/>
            <a:ext cx="9144000" cy="841375"/>
            <a:chOff x="0" y="4302125"/>
            <a:chExt cx="9144000" cy="841375"/>
          </a:xfrm>
        </p:grpSpPr>
        <p:grpSp>
          <p:nvGrpSpPr>
            <p:cNvPr id="343" name="Google Shape;343;g12fad8aead9_0_265"/>
            <p:cNvGrpSpPr/>
            <p:nvPr/>
          </p:nvGrpSpPr>
          <p:grpSpPr>
            <a:xfrm>
              <a:off x="0" y="4302125"/>
              <a:ext cx="9144000" cy="841375"/>
              <a:chOff x="0" y="4302125"/>
              <a:chExt cx="9144000" cy="841375"/>
            </a:xfrm>
          </p:grpSpPr>
          <p:grpSp>
            <p:nvGrpSpPr>
              <p:cNvPr id="344" name="Google Shape;344;g12fad8aead9_0_265"/>
              <p:cNvGrpSpPr/>
              <p:nvPr/>
            </p:nvGrpSpPr>
            <p:grpSpPr>
              <a:xfrm>
                <a:off x="0" y="4302125"/>
                <a:ext cx="9144000" cy="841375"/>
                <a:chOff x="0" y="4302125"/>
                <a:chExt cx="9144000" cy="841375"/>
              </a:xfrm>
            </p:grpSpPr>
            <p:pic>
              <p:nvPicPr>
                <p:cNvPr id="345" name="Google Shape;345;g12fad8aead9_0_265" descr="E:\ELISA\ERLANGGA LISA\2017\TEMPLATE PPT\SMP PPKN kelas X kelompok wajib\SMP PPKN kelas X kelompok wajib.png"/>
                <p:cNvPicPr preferRelativeResize="0"/>
                <p:nvPr/>
              </p:nvPicPr>
              <p:blipFill rotWithShape="1">
                <a:blip r:embed="rId3">
                  <a:alphaModFix/>
                </a:blip>
                <a:srcRect/>
                <a:stretch/>
              </p:blipFill>
              <p:spPr>
                <a:xfrm>
                  <a:off x="0" y="4302125"/>
                  <a:ext cx="9144000" cy="841375"/>
                </a:xfrm>
                <a:prstGeom prst="rect">
                  <a:avLst/>
                </a:prstGeom>
                <a:noFill/>
                <a:ln>
                  <a:noFill/>
                </a:ln>
              </p:spPr>
            </p:pic>
            <p:sp>
              <p:nvSpPr>
                <p:cNvPr id="346" name="Google Shape;346;g12fad8aead9_0_265"/>
                <p:cNvSpPr txBox="1"/>
                <p:nvPr/>
              </p:nvSpPr>
              <p:spPr>
                <a:xfrm>
                  <a:off x="2057400" y="4732407"/>
                  <a:ext cx="5334000" cy="354000"/>
                </a:xfrm>
                <a:prstGeom prst="rect">
                  <a:avLst/>
                </a:prstGeom>
                <a:solidFill>
                  <a:srgbClr val="FFC000"/>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700"/>
                    <a:buFont typeface="Arial"/>
                    <a:buNone/>
                  </a:pPr>
                  <a:r>
                    <a:rPr lang="en-US" sz="1700" b="1" i="0" u="none" strike="noStrike" cap="none">
                      <a:solidFill>
                        <a:srgbClr val="002060"/>
                      </a:solidFill>
                      <a:latin typeface="Arial"/>
                      <a:ea typeface="Arial"/>
                      <a:cs typeface="Arial"/>
                      <a:sym typeface="Arial"/>
                    </a:rPr>
                    <a:t>SOSIOLOGI</a:t>
                  </a:r>
                  <a:endParaRPr sz="1700" b="1" i="0" u="none" strike="noStrike" cap="none">
                    <a:solidFill>
                      <a:srgbClr val="002060"/>
                    </a:solidFill>
                    <a:latin typeface="Arial"/>
                    <a:ea typeface="Arial"/>
                    <a:cs typeface="Arial"/>
                    <a:sym typeface="Arial"/>
                  </a:endParaRPr>
                </a:p>
              </p:txBody>
            </p:sp>
          </p:grpSp>
          <p:pic>
            <p:nvPicPr>
              <p:cNvPr id="347" name="Google Shape;347;g12fad8aead9_0_265" descr="A picture containing text&#10;&#10;Description automatically generated"/>
              <p:cNvPicPr preferRelativeResize="0"/>
              <p:nvPr/>
            </p:nvPicPr>
            <p:blipFill rotWithShape="1">
              <a:blip r:embed="rId4">
                <a:alphaModFix/>
              </a:blip>
              <a:srcRect t="18869"/>
              <a:stretch/>
            </p:blipFill>
            <p:spPr>
              <a:xfrm>
                <a:off x="6172200" y="4734224"/>
                <a:ext cx="2743201" cy="350308"/>
              </a:xfrm>
              <a:prstGeom prst="rect">
                <a:avLst/>
              </a:prstGeom>
              <a:noFill/>
              <a:ln>
                <a:noFill/>
              </a:ln>
            </p:spPr>
          </p:pic>
        </p:grpSp>
        <p:sp>
          <p:nvSpPr>
            <p:cNvPr id="348" name="Google Shape;348;g12fad8aead9_0_265"/>
            <p:cNvSpPr/>
            <p:nvPr/>
          </p:nvSpPr>
          <p:spPr>
            <a:xfrm>
              <a:off x="0" y="4722812"/>
              <a:ext cx="1066800" cy="363600"/>
            </a:xfrm>
            <a:prstGeom prst="rect">
              <a:avLst/>
            </a:prstGeom>
            <a:solidFill>
              <a:srgbClr val="1777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a:solidFill>
                    <a:schemeClr val="lt1"/>
                  </a:solidFill>
                  <a:latin typeface="Calibri"/>
                  <a:ea typeface="Calibri"/>
                  <a:cs typeface="Calibri"/>
                  <a:sym typeface="Calibri"/>
                </a:rPr>
                <a:t>SMA/MA</a:t>
              </a:r>
              <a:endParaRPr sz="1800" b="1" i="0" u="none" strike="noStrike" cap="none">
                <a:solidFill>
                  <a:schemeClr val="lt1"/>
                </a:solidFill>
                <a:latin typeface="Calibri"/>
                <a:ea typeface="Calibri"/>
                <a:cs typeface="Calibri"/>
                <a:sym typeface="Calibri"/>
              </a:endParaRPr>
            </a:p>
          </p:txBody>
        </p:sp>
      </p:grpSp>
      <p:sp>
        <p:nvSpPr>
          <p:cNvPr id="349" name="Google Shape;349;g12fad8aead9_0_265"/>
          <p:cNvSpPr txBox="1"/>
          <p:nvPr/>
        </p:nvSpPr>
        <p:spPr>
          <a:xfrm>
            <a:off x="52400" y="1467000"/>
            <a:ext cx="3163500" cy="1416000"/>
          </a:xfrm>
          <a:prstGeom prst="rect">
            <a:avLst/>
          </a:prstGeom>
          <a:noFill/>
          <a:ln>
            <a:noFill/>
          </a:ln>
        </p:spPr>
        <p:txBody>
          <a:bodyPr spcFirstLastPara="1" wrap="square" lIns="91425" tIns="91425" rIns="91425" bIns="91425" anchor="t" anchorCtr="0">
            <a:spAutoFit/>
          </a:bodyPr>
          <a:lstStyle/>
          <a:p>
            <a:pPr marL="457200" lvl="0" indent="-330200" algn="l" rtl="0">
              <a:spcBef>
                <a:spcPts val="0"/>
              </a:spcBef>
              <a:spcAft>
                <a:spcPts val="0"/>
              </a:spcAft>
              <a:buClr>
                <a:srgbClr val="2C987E"/>
              </a:buClr>
              <a:buSzPts val="1600"/>
              <a:buFont typeface="Calibri"/>
              <a:buChar char="●"/>
            </a:pPr>
            <a:r>
              <a:rPr lang="en-US" sz="1600" b="1">
                <a:solidFill>
                  <a:srgbClr val="2C987E"/>
                </a:solidFill>
                <a:latin typeface="Calibri"/>
                <a:ea typeface="Calibri"/>
                <a:cs typeface="Calibri"/>
                <a:sym typeface="Calibri"/>
              </a:rPr>
              <a:t>Bagian Pendahuluan (</a:t>
            </a:r>
            <a:r>
              <a:rPr lang="en-US" sz="1600" b="1" i="1">
                <a:solidFill>
                  <a:srgbClr val="2C987E"/>
                </a:solidFill>
                <a:latin typeface="Calibri"/>
                <a:ea typeface="Calibri"/>
                <a:cs typeface="Calibri"/>
                <a:sym typeface="Calibri"/>
              </a:rPr>
              <a:t>Preliminary Materials</a:t>
            </a:r>
            <a:r>
              <a:rPr lang="en-US" sz="1600" b="1">
                <a:solidFill>
                  <a:srgbClr val="2C987E"/>
                </a:solidFill>
                <a:latin typeface="Calibri"/>
                <a:ea typeface="Calibri"/>
                <a:cs typeface="Calibri"/>
                <a:sym typeface="Calibri"/>
              </a:rPr>
              <a:t>)</a:t>
            </a:r>
            <a:endParaRPr sz="1600" b="1">
              <a:solidFill>
                <a:srgbClr val="2C987E"/>
              </a:solidFill>
              <a:latin typeface="Calibri"/>
              <a:ea typeface="Calibri"/>
              <a:cs typeface="Calibri"/>
              <a:sym typeface="Calibri"/>
            </a:endParaRPr>
          </a:p>
          <a:p>
            <a:pPr marL="457200" lvl="0" indent="0" algn="l" rtl="0">
              <a:spcBef>
                <a:spcPts val="0"/>
              </a:spcBef>
              <a:spcAft>
                <a:spcPts val="0"/>
              </a:spcAft>
              <a:buNone/>
            </a:pPr>
            <a:r>
              <a:rPr lang="en-US" sz="1600">
                <a:latin typeface="Calibri"/>
                <a:ea typeface="Calibri"/>
                <a:cs typeface="Calibri"/>
                <a:sym typeface="Calibri"/>
              </a:rPr>
              <a:t>Terdiri dari judul, kata pengantar, daftar isi, daftar tabel, gambar, dan grafik.</a:t>
            </a:r>
            <a:endParaRPr sz="1600">
              <a:latin typeface="Calibri"/>
              <a:ea typeface="Calibri"/>
              <a:cs typeface="Calibri"/>
              <a:sym typeface="Calibri"/>
            </a:endParaRPr>
          </a:p>
        </p:txBody>
      </p:sp>
      <p:sp>
        <p:nvSpPr>
          <p:cNvPr id="350" name="Google Shape;350;g12fad8aead9_0_265"/>
          <p:cNvSpPr txBox="1"/>
          <p:nvPr/>
        </p:nvSpPr>
        <p:spPr>
          <a:xfrm>
            <a:off x="0" y="133350"/>
            <a:ext cx="9144000" cy="402000"/>
          </a:xfrm>
          <a:prstGeom prst="rect">
            <a:avLst/>
          </a:prstGeom>
          <a:solidFill>
            <a:srgbClr val="2C987E"/>
          </a:solidFill>
          <a:ln>
            <a:noFill/>
          </a:ln>
        </p:spPr>
        <p:txBody>
          <a:bodyPr spcFirstLastPara="1" wrap="square" lIns="93125" tIns="46550" rIns="93125" bIns="46550" anchor="t" anchorCtr="0">
            <a:spAutoFit/>
          </a:bodyPr>
          <a:lstStyle/>
          <a:p>
            <a:pPr marL="0" marR="0" lvl="1" indent="0" algn="l" rtl="0">
              <a:lnSpc>
                <a:spcPct val="100000"/>
              </a:lnSpc>
              <a:spcBef>
                <a:spcPts val="0"/>
              </a:spcBef>
              <a:spcAft>
                <a:spcPts val="0"/>
              </a:spcAft>
              <a:buClr>
                <a:srgbClr val="000000"/>
              </a:buClr>
              <a:buSzPts val="2000"/>
              <a:buFont typeface="Arial"/>
              <a:buNone/>
            </a:pPr>
            <a:r>
              <a:rPr lang="en-US" sz="2000" b="1">
                <a:solidFill>
                  <a:schemeClr val="lt1"/>
                </a:solidFill>
                <a:latin typeface="Candara"/>
                <a:ea typeface="Candara"/>
                <a:cs typeface="Candara"/>
                <a:sym typeface="Candara"/>
              </a:rPr>
              <a:t>Tahap-Tahap Penelitian</a:t>
            </a:r>
            <a:endParaRPr sz="2000" b="1" i="0" u="none" strike="noStrike" cap="none">
              <a:solidFill>
                <a:schemeClr val="lt1"/>
              </a:solidFill>
              <a:latin typeface="Candara"/>
              <a:ea typeface="Candara"/>
              <a:cs typeface="Candara"/>
              <a:sym typeface="Candara"/>
            </a:endParaRPr>
          </a:p>
        </p:txBody>
      </p:sp>
      <p:sp>
        <p:nvSpPr>
          <p:cNvPr id="351" name="Google Shape;351;g12fad8aead9_0_265"/>
          <p:cNvSpPr txBox="1"/>
          <p:nvPr/>
        </p:nvSpPr>
        <p:spPr>
          <a:xfrm>
            <a:off x="250000" y="785613"/>
            <a:ext cx="4054872" cy="431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600" b="1" dirty="0" smtClean="0">
                <a:solidFill>
                  <a:srgbClr val="2C987E"/>
                </a:solidFill>
                <a:latin typeface="Calibri"/>
                <a:ea typeface="Calibri"/>
                <a:cs typeface="Calibri"/>
                <a:sym typeface="Calibri"/>
              </a:rPr>
              <a:t>3.	</a:t>
            </a:r>
            <a:r>
              <a:rPr lang="en-US" sz="1600" b="1" dirty="0" err="1" smtClean="0">
                <a:solidFill>
                  <a:srgbClr val="2C987E"/>
                </a:solidFill>
                <a:latin typeface="Calibri"/>
                <a:ea typeface="Calibri"/>
                <a:cs typeface="Calibri"/>
                <a:sym typeface="Calibri"/>
              </a:rPr>
              <a:t>Penyusunan</a:t>
            </a:r>
            <a:r>
              <a:rPr lang="en-US" sz="1600" b="1" dirty="0" smtClean="0">
                <a:solidFill>
                  <a:srgbClr val="2C987E"/>
                </a:solidFill>
                <a:latin typeface="Calibri"/>
                <a:ea typeface="Calibri"/>
                <a:cs typeface="Calibri"/>
                <a:sym typeface="Calibri"/>
              </a:rPr>
              <a:t> </a:t>
            </a:r>
            <a:r>
              <a:rPr lang="en-US" sz="1600" b="1" dirty="0" err="1">
                <a:solidFill>
                  <a:srgbClr val="2C987E"/>
                </a:solidFill>
                <a:latin typeface="Calibri"/>
                <a:ea typeface="Calibri"/>
                <a:cs typeface="Calibri"/>
                <a:sym typeface="Calibri"/>
              </a:rPr>
              <a:t>Laporan</a:t>
            </a:r>
            <a:r>
              <a:rPr lang="en-US" sz="1600" b="1" dirty="0">
                <a:solidFill>
                  <a:srgbClr val="2C987E"/>
                </a:solidFill>
                <a:latin typeface="Calibri"/>
                <a:ea typeface="Calibri"/>
                <a:cs typeface="Calibri"/>
                <a:sym typeface="Calibri"/>
              </a:rPr>
              <a:t> </a:t>
            </a:r>
            <a:r>
              <a:rPr lang="en-US" sz="1600" b="1" dirty="0" err="1">
                <a:solidFill>
                  <a:srgbClr val="2C987E"/>
                </a:solidFill>
                <a:latin typeface="Calibri"/>
                <a:ea typeface="Calibri"/>
                <a:cs typeface="Calibri"/>
                <a:sym typeface="Calibri"/>
              </a:rPr>
              <a:t>Penelitian</a:t>
            </a:r>
            <a:endParaRPr sz="1600" b="1" dirty="0">
              <a:solidFill>
                <a:srgbClr val="2C987E"/>
              </a:solidFill>
              <a:latin typeface="Calibri"/>
              <a:ea typeface="Calibri"/>
              <a:cs typeface="Calibri"/>
              <a:sym typeface="Calibri"/>
            </a:endParaRPr>
          </a:p>
        </p:txBody>
      </p:sp>
      <p:sp>
        <p:nvSpPr>
          <p:cNvPr id="352" name="Google Shape;352;g12fad8aead9_0_265"/>
          <p:cNvSpPr txBox="1"/>
          <p:nvPr/>
        </p:nvSpPr>
        <p:spPr>
          <a:xfrm>
            <a:off x="3072000" y="1435788"/>
            <a:ext cx="3000000" cy="1662300"/>
          </a:xfrm>
          <a:prstGeom prst="rect">
            <a:avLst/>
          </a:prstGeom>
          <a:noFill/>
          <a:ln>
            <a:noFill/>
          </a:ln>
        </p:spPr>
        <p:txBody>
          <a:bodyPr spcFirstLastPara="1" wrap="square" lIns="91425" tIns="91425" rIns="91425" bIns="91425" anchor="t" anchorCtr="0">
            <a:spAutoFit/>
          </a:bodyPr>
          <a:lstStyle/>
          <a:p>
            <a:pPr marL="457200" lvl="0" indent="-330200" algn="l" rtl="0">
              <a:spcBef>
                <a:spcPts val="0"/>
              </a:spcBef>
              <a:spcAft>
                <a:spcPts val="0"/>
              </a:spcAft>
              <a:buClr>
                <a:schemeClr val="dk1"/>
              </a:buClr>
              <a:buSzPts val="1600"/>
              <a:buFont typeface="Calibri"/>
              <a:buChar char="●"/>
            </a:pPr>
            <a:r>
              <a:rPr lang="en-US" sz="1600" b="1">
                <a:solidFill>
                  <a:srgbClr val="2C987E"/>
                </a:solidFill>
                <a:latin typeface="Calibri"/>
                <a:ea typeface="Calibri"/>
                <a:cs typeface="Calibri"/>
                <a:sym typeface="Calibri"/>
              </a:rPr>
              <a:t>Isi Laporan (</a:t>
            </a:r>
            <a:r>
              <a:rPr lang="en-US" sz="1600" b="1" i="1">
                <a:solidFill>
                  <a:srgbClr val="2C987E"/>
                </a:solidFill>
                <a:latin typeface="Calibri"/>
                <a:ea typeface="Calibri"/>
                <a:cs typeface="Calibri"/>
                <a:sym typeface="Calibri"/>
              </a:rPr>
              <a:t>Body of Paper</a:t>
            </a:r>
            <a:r>
              <a:rPr lang="en-US" sz="1600" b="1">
                <a:solidFill>
                  <a:srgbClr val="2C987E"/>
                </a:solidFill>
                <a:latin typeface="Calibri"/>
                <a:ea typeface="Calibri"/>
                <a:cs typeface="Calibri"/>
                <a:sym typeface="Calibri"/>
              </a:rPr>
              <a:t>) </a:t>
            </a:r>
            <a:r>
              <a:rPr lang="en-US" sz="1600">
                <a:solidFill>
                  <a:schemeClr val="dk1"/>
                </a:solidFill>
                <a:latin typeface="Calibri"/>
                <a:ea typeface="Calibri"/>
                <a:cs typeface="Calibri"/>
                <a:sym typeface="Calibri"/>
              </a:rPr>
              <a:t>Terdiri dari pendahuluan, kerangka teoritis, metodologi penelitian, hasil penelitian, kesimpulan dan saran.</a:t>
            </a:r>
            <a:endParaRPr sz="1600">
              <a:solidFill>
                <a:schemeClr val="dk1"/>
              </a:solidFill>
              <a:latin typeface="Calibri"/>
              <a:ea typeface="Calibri"/>
              <a:cs typeface="Calibri"/>
              <a:sym typeface="Calibri"/>
            </a:endParaRPr>
          </a:p>
        </p:txBody>
      </p:sp>
      <p:sp>
        <p:nvSpPr>
          <p:cNvPr id="353" name="Google Shape;353;g12fad8aead9_0_265"/>
          <p:cNvSpPr txBox="1"/>
          <p:nvPr/>
        </p:nvSpPr>
        <p:spPr>
          <a:xfrm>
            <a:off x="6144000" y="1435788"/>
            <a:ext cx="3000000" cy="923400"/>
          </a:xfrm>
          <a:prstGeom prst="rect">
            <a:avLst/>
          </a:prstGeom>
          <a:noFill/>
          <a:ln>
            <a:noFill/>
          </a:ln>
        </p:spPr>
        <p:txBody>
          <a:bodyPr spcFirstLastPara="1" wrap="square" lIns="91425" tIns="91425" rIns="91425" bIns="91425" anchor="t" anchorCtr="0">
            <a:spAutoFit/>
          </a:bodyPr>
          <a:lstStyle/>
          <a:p>
            <a:pPr marL="457200" lvl="0" indent="-330200" algn="l" rtl="0">
              <a:spcBef>
                <a:spcPts val="0"/>
              </a:spcBef>
              <a:spcAft>
                <a:spcPts val="0"/>
              </a:spcAft>
              <a:buClr>
                <a:srgbClr val="2C987E"/>
              </a:buClr>
              <a:buSzPts val="1600"/>
              <a:buFont typeface="Calibri"/>
              <a:buChar char="●"/>
            </a:pPr>
            <a:r>
              <a:rPr lang="en-US" sz="1600" b="1">
                <a:solidFill>
                  <a:srgbClr val="2C987E"/>
                </a:solidFill>
                <a:latin typeface="Calibri"/>
                <a:ea typeface="Calibri"/>
                <a:cs typeface="Calibri"/>
                <a:sym typeface="Calibri"/>
              </a:rPr>
              <a:t>Penutup</a:t>
            </a:r>
            <a:endParaRPr sz="1600" b="1">
              <a:solidFill>
                <a:srgbClr val="2C987E"/>
              </a:solidFill>
              <a:latin typeface="Calibri"/>
              <a:ea typeface="Calibri"/>
              <a:cs typeface="Calibri"/>
              <a:sym typeface="Calibri"/>
            </a:endParaRPr>
          </a:p>
          <a:p>
            <a:pPr marL="457200" lvl="0" indent="0" algn="l" rtl="0">
              <a:spcBef>
                <a:spcPts val="0"/>
              </a:spcBef>
              <a:spcAft>
                <a:spcPts val="0"/>
              </a:spcAft>
              <a:buNone/>
            </a:pPr>
            <a:r>
              <a:rPr lang="en-US" sz="1600">
                <a:solidFill>
                  <a:schemeClr val="dk1"/>
                </a:solidFill>
                <a:latin typeface="Calibri"/>
                <a:ea typeface="Calibri"/>
                <a:cs typeface="Calibri"/>
                <a:sym typeface="Calibri"/>
              </a:rPr>
              <a:t>Terdiri atas daftar pustaka, lampiran, dan indeks.</a:t>
            </a:r>
            <a:endParaRPr sz="1600">
              <a:solidFill>
                <a:schemeClr val="dk1"/>
              </a:solidFill>
              <a:latin typeface="Calibri"/>
              <a:ea typeface="Calibri"/>
              <a:cs typeface="Calibri"/>
              <a:sym typeface="Calibri"/>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58"/>
        <p:cNvGrpSpPr/>
        <p:nvPr/>
      </p:nvGrpSpPr>
      <p:grpSpPr>
        <a:xfrm>
          <a:off x="0" y="0"/>
          <a:ext cx="0" cy="0"/>
          <a:chOff x="0" y="0"/>
          <a:chExt cx="0" cy="0"/>
        </a:xfrm>
      </p:grpSpPr>
      <p:grpSp>
        <p:nvGrpSpPr>
          <p:cNvPr id="359" name="Google Shape;359;g1306694f8f3_0_150"/>
          <p:cNvGrpSpPr/>
          <p:nvPr/>
        </p:nvGrpSpPr>
        <p:grpSpPr>
          <a:xfrm>
            <a:off x="0" y="4302125"/>
            <a:ext cx="9144000" cy="841375"/>
            <a:chOff x="0" y="4302125"/>
            <a:chExt cx="9144000" cy="841375"/>
          </a:xfrm>
        </p:grpSpPr>
        <p:grpSp>
          <p:nvGrpSpPr>
            <p:cNvPr id="360" name="Google Shape;360;g1306694f8f3_0_150"/>
            <p:cNvGrpSpPr/>
            <p:nvPr/>
          </p:nvGrpSpPr>
          <p:grpSpPr>
            <a:xfrm>
              <a:off x="0" y="4302125"/>
              <a:ext cx="9144000" cy="841375"/>
              <a:chOff x="0" y="4302125"/>
              <a:chExt cx="9144000" cy="841375"/>
            </a:xfrm>
          </p:grpSpPr>
          <p:grpSp>
            <p:nvGrpSpPr>
              <p:cNvPr id="361" name="Google Shape;361;g1306694f8f3_0_150"/>
              <p:cNvGrpSpPr/>
              <p:nvPr/>
            </p:nvGrpSpPr>
            <p:grpSpPr>
              <a:xfrm>
                <a:off x="0" y="4302125"/>
                <a:ext cx="9144000" cy="841375"/>
                <a:chOff x="0" y="4302125"/>
                <a:chExt cx="9144000" cy="841375"/>
              </a:xfrm>
            </p:grpSpPr>
            <p:pic>
              <p:nvPicPr>
                <p:cNvPr id="362" name="Google Shape;362;g1306694f8f3_0_150" descr="E:\ELISA\ERLANGGA LISA\2017\TEMPLATE PPT\SMP PPKN kelas X kelompok wajib\SMP PPKN kelas X kelompok wajib.png"/>
                <p:cNvPicPr preferRelativeResize="0"/>
                <p:nvPr/>
              </p:nvPicPr>
              <p:blipFill rotWithShape="1">
                <a:blip r:embed="rId3">
                  <a:alphaModFix/>
                </a:blip>
                <a:srcRect/>
                <a:stretch/>
              </p:blipFill>
              <p:spPr>
                <a:xfrm>
                  <a:off x="0" y="4302125"/>
                  <a:ext cx="9144000" cy="841375"/>
                </a:xfrm>
                <a:prstGeom prst="rect">
                  <a:avLst/>
                </a:prstGeom>
                <a:noFill/>
                <a:ln>
                  <a:noFill/>
                </a:ln>
              </p:spPr>
            </p:pic>
            <p:sp>
              <p:nvSpPr>
                <p:cNvPr id="363" name="Google Shape;363;g1306694f8f3_0_150"/>
                <p:cNvSpPr txBox="1"/>
                <p:nvPr/>
              </p:nvSpPr>
              <p:spPr>
                <a:xfrm>
                  <a:off x="2057400" y="4732407"/>
                  <a:ext cx="5334000" cy="354000"/>
                </a:xfrm>
                <a:prstGeom prst="rect">
                  <a:avLst/>
                </a:prstGeom>
                <a:solidFill>
                  <a:srgbClr val="FFC000"/>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700"/>
                    <a:buFont typeface="Arial"/>
                    <a:buNone/>
                  </a:pPr>
                  <a:r>
                    <a:rPr lang="en-US" sz="1700" b="1" i="0" u="none" strike="noStrike" cap="none">
                      <a:solidFill>
                        <a:srgbClr val="002060"/>
                      </a:solidFill>
                      <a:latin typeface="Arial"/>
                      <a:ea typeface="Arial"/>
                      <a:cs typeface="Arial"/>
                      <a:sym typeface="Arial"/>
                    </a:rPr>
                    <a:t>SOSIOLOGI</a:t>
                  </a:r>
                  <a:endParaRPr sz="1700" b="1" i="0" u="none" strike="noStrike" cap="none">
                    <a:solidFill>
                      <a:srgbClr val="002060"/>
                    </a:solidFill>
                    <a:latin typeface="Arial"/>
                    <a:ea typeface="Arial"/>
                    <a:cs typeface="Arial"/>
                    <a:sym typeface="Arial"/>
                  </a:endParaRPr>
                </a:p>
              </p:txBody>
            </p:sp>
          </p:grpSp>
          <p:pic>
            <p:nvPicPr>
              <p:cNvPr id="364" name="Google Shape;364;g1306694f8f3_0_150" descr="A picture containing text&#10;&#10;Description automatically generated"/>
              <p:cNvPicPr preferRelativeResize="0"/>
              <p:nvPr/>
            </p:nvPicPr>
            <p:blipFill rotWithShape="1">
              <a:blip r:embed="rId4">
                <a:alphaModFix/>
              </a:blip>
              <a:srcRect t="18870"/>
              <a:stretch/>
            </p:blipFill>
            <p:spPr>
              <a:xfrm>
                <a:off x="6172200" y="4734224"/>
                <a:ext cx="2743201" cy="350308"/>
              </a:xfrm>
              <a:prstGeom prst="rect">
                <a:avLst/>
              </a:prstGeom>
              <a:noFill/>
              <a:ln>
                <a:noFill/>
              </a:ln>
            </p:spPr>
          </p:pic>
        </p:grpSp>
        <p:sp>
          <p:nvSpPr>
            <p:cNvPr id="365" name="Google Shape;365;g1306694f8f3_0_150"/>
            <p:cNvSpPr/>
            <p:nvPr/>
          </p:nvSpPr>
          <p:spPr>
            <a:xfrm>
              <a:off x="0" y="4722812"/>
              <a:ext cx="1066800" cy="363600"/>
            </a:xfrm>
            <a:prstGeom prst="rect">
              <a:avLst/>
            </a:prstGeom>
            <a:solidFill>
              <a:srgbClr val="1777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a:solidFill>
                    <a:schemeClr val="lt1"/>
                  </a:solidFill>
                  <a:latin typeface="Calibri"/>
                  <a:ea typeface="Calibri"/>
                  <a:cs typeface="Calibri"/>
                  <a:sym typeface="Calibri"/>
                </a:rPr>
                <a:t>SMA/MA</a:t>
              </a:r>
              <a:endParaRPr sz="1800" b="1" i="0" u="none" strike="noStrike" cap="none">
                <a:solidFill>
                  <a:schemeClr val="lt1"/>
                </a:solidFill>
                <a:latin typeface="Calibri"/>
                <a:ea typeface="Calibri"/>
                <a:cs typeface="Calibri"/>
                <a:sym typeface="Calibri"/>
              </a:endParaRPr>
            </a:p>
          </p:txBody>
        </p:sp>
      </p:grpSp>
      <p:sp>
        <p:nvSpPr>
          <p:cNvPr id="366" name="Google Shape;366;g1306694f8f3_0_150"/>
          <p:cNvSpPr txBox="1"/>
          <p:nvPr/>
        </p:nvSpPr>
        <p:spPr>
          <a:xfrm>
            <a:off x="68975" y="1587575"/>
            <a:ext cx="4319100" cy="1662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600">
                <a:latin typeface="Calibri"/>
                <a:ea typeface="Calibri"/>
                <a:cs typeface="Calibri"/>
                <a:sym typeface="Calibri"/>
              </a:rPr>
              <a:t>Laporan hasil penelitian yang telah selesai disusun sebaiknya dipresentasikan dalam forum diskusi kelas. Tujuan dari kegiatan diskusi adalah untuk memperkuat isi laporan sebelum laporan hasil penelitian dipresentasikan kepada kalangan yang lebih luas melalui kegiatan publikasi.</a:t>
            </a:r>
            <a:endParaRPr sz="1600">
              <a:latin typeface="Calibri"/>
              <a:ea typeface="Calibri"/>
              <a:cs typeface="Calibri"/>
              <a:sym typeface="Calibri"/>
            </a:endParaRPr>
          </a:p>
        </p:txBody>
      </p:sp>
      <p:sp>
        <p:nvSpPr>
          <p:cNvPr id="367" name="Google Shape;367;g1306694f8f3_0_150"/>
          <p:cNvSpPr txBox="1"/>
          <p:nvPr/>
        </p:nvSpPr>
        <p:spPr>
          <a:xfrm>
            <a:off x="179650" y="845913"/>
            <a:ext cx="4208425" cy="677078"/>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600" b="1" dirty="0">
                <a:solidFill>
                  <a:srgbClr val="2C987E"/>
                </a:solidFill>
                <a:latin typeface="Calibri"/>
                <a:ea typeface="Calibri"/>
                <a:cs typeface="Calibri"/>
                <a:sym typeface="Calibri"/>
              </a:rPr>
              <a:t>4.	</a:t>
            </a:r>
            <a:r>
              <a:rPr lang="en-US" sz="1600" b="1" dirty="0" err="1">
                <a:solidFill>
                  <a:srgbClr val="2C987E"/>
                </a:solidFill>
                <a:latin typeface="Calibri"/>
                <a:ea typeface="Calibri"/>
                <a:cs typeface="Calibri"/>
                <a:sym typeface="Calibri"/>
              </a:rPr>
              <a:t>Mempresentasikan</a:t>
            </a:r>
            <a:r>
              <a:rPr lang="en-US" sz="1600" b="1" dirty="0">
                <a:solidFill>
                  <a:srgbClr val="2C987E"/>
                </a:solidFill>
                <a:latin typeface="Calibri"/>
                <a:ea typeface="Calibri"/>
                <a:cs typeface="Calibri"/>
                <a:sym typeface="Calibri"/>
              </a:rPr>
              <a:t> </a:t>
            </a:r>
            <a:r>
              <a:rPr lang="en-US" sz="1600" b="1" dirty="0" err="1">
                <a:solidFill>
                  <a:srgbClr val="2C987E"/>
                </a:solidFill>
                <a:latin typeface="Calibri"/>
                <a:ea typeface="Calibri"/>
                <a:cs typeface="Calibri"/>
                <a:sym typeface="Calibri"/>
              </a:rPr>
              <a:t>Laporan</a:t>
            </a:r>
            <a:r>
              <a:rPr lang="en-US" sz="1600" b="1" dirty="0">
                <a:solidFill>
                  <a:srgbClr val="2C987E"/>
                </a:solidFill>
                <a:latin typeface="Calibri"/>
                <a:ea typeface="Calibri"/>
                <a:cs typeface="Calibri"/>
                <a:sym typeface="Calibri"/>
              </a:rPr>
              <a:t> </a:t>
            </a:r>
            <a:r>
              <a:rPr lang="en-US" sz="1600" b="1" dirty="0" err="1">
                <a:solidFill>
                  <a:srgbClr val="2C987E"/>
                </a:solidFill>
                <a:latin typeface="Calibri"/>
                <a:ea typeface="Calibri"/>
                <a:cs typeface="Calibri"/>
                <a:sym typeface="Calibri"/>
              </a:rPr>
              <a:t>Penelitian</a:t>
            </a:r>
            <a:endParaRPr sz="1600" b="1" dirty="0">
              <a:solidFill>
                <a:srgbClr val="2C987E"/>
              </a:solidFill>
              <a:latin typeface="Calibri"/>
              <a:ea typeface="Calibri"/>
              <a:cs typeface="Calibri"/>
              <a:sym typeface="Calibri"/>
            </a:endParaRPr>
          </a:p>
        </p:txBody>
      </p:sp>
      <p:sp>
        <p:nvSpPr>
          <p:cNvPr id="368" name="Google Shape;368;g1306694f8f3_0_150"/>
          <p:cNvSpPr txBox="1"/>
          <p:nvPr/>
        </p:nvSpPr>
        <p:spPr>
          <a:xfrm>
            <a:off x="0" y="133350"/>
            <a:ext cx="9144000" cy="402000"/>
          </a:xfrm>
          <a:prstGeom prst="rect">
            <a:avLst/>
          </a:prstGeom>
          <a:solidFill>
            <a:srgbClr val="2C987E"/>
          </a:solidFill>
          <a:ln>
            <a:noFill/>
          </a:ln>
        </p:spPr>
        <p:txBody>
          <a:bodyPr spcFirstLastPara="1" wrap="square" lIns="93125" tIns="46550" rIns="93125" bIns="46550" anchor="t" anchorCtr="0">
            <a:spAutoFit/>
          </a:bodyPr>
          <a:lstStyle/>
          <a:p>
            <a:pPr marL="0" marR="0" lvl="1" indent="0" algn="l" rtl="0">
              <a:lnSpc>
                <a:spcPct val="100000"/>
              </a:lnSpc>
              <a:spcBef>
                <a:spcPts val="0"/>
              </a:spcBef>
              <a:spcAft>
                <a:spcPts val="0"/>
              </a:spcAft>
              <a:buClr>
                <a:srgbClr val="000000"/>
              </a:buClr>
              <a:buSzPts val="2000"/>
              <a:buFont typeface="Arial"/>
              <a:buNone/>
            </a:pPr>
            <a:r>
              <a:rPr lang="en-US" sz="2000" b="1">
                <a:solidFill>
                  <a:schemeClr val="lt1"/>
                </a:solidFill>
                <a:latin typeface="Candara"/>
                <a:ea typeface="Candara"/>
                <a:cs typeface="Candara"/>
                <a:sym typeface="Candara"/>
              </a:rPr>
              <a:t>Tahap-Tahap Penelitian</a:t>
            </a:r>
            <a:endParaRPr sz="2000" b="1" i="0" u="none" strike="noStrike" cap="none">
              <a:solidFill>
                <a:schemeClr val="lt1"/>
              </a:solidFill>
              <a:latin typeface="Candara"/>
              <a:ea typeface="Candara"/>
              <a:cs typeface="Candara"/>
              <a:sym typeface="Candara"/>
            </a:endParaRPr>
          </a:p>
        </p:txBody>
      </p:sp>
      <p:pic>
        <p:nvPicPr>
          <p:cNvPr id="369" name="Google Shape;369;g1306694f8f3_0_150"/>
          <p:cNvPicPr preferRelativeResize="0"/>
          <p:nvPr/>
        </p:nvPicPr>
        <p:blipFill>
          <a:blip r:embed="rId5">
            <a:alphaModFix/>
          </a:blip>
          <a:stretch>
            <a:fillRect/>
          </a:stretch>
        </p:blipFill>
        <p:spPr>
          <a:xfrm>
            <a:off x="4388075" y="1080013"/>
            <a:ext cx="4374923" cy="2677453"/>
          </a:xfrm>
          <a:prstGeom prst="rect">
            <a:avLst/>
          </a:prstGeom>
          <a:noFill/>
          <a:ln>
            <a:noFill/>
          </a:ln>
        </p:spPr>
      </p:pic>
      <p:sp>
        <p:nvSpPr>
          <p:cNvPr id="370" name="Google Shape;370;g1306694f8f3_0_150"/>
          <p:cNvSpPr txBox="1"/>
          <p:nvPr/>
        </p:nvSpPr>
        <p:spPr>
          <a:xfrm>
            <a:off x="4388075" y="3901925"/>
            <a:ext cx="3000000" cy="3849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300" i="1">
                <a:latin typeface="Calibri"/>
                <a:ea typeface="Calibri"/>
                <a:cs typeface="Calibri"/>
                <a:sym typeface="Calibri"/>
              </a:rPr>
              <a:t>Sumber: shutterstock/2034317216</a:t>
            </a:r>
            <a:endParaRPr sz="1300" i="1">
              <a:latin typeface="Calibri"/>
              <a:ea typeface="Calibri"/>
              <a:cs typeface="Calibri"/>
              <a:sym typeface="Calibri"/>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75"/>
        <p:cNvGrpSpPr/>
        <p:nvPr/>
      </p:nvGrpSpPr>
      <p:grpSpPr>
        <a:xfrm>
          <a:off x="0" y="0"/>
          <a:ext cx="0" cy="0"/>
          <a:chOff x="0" y="0"/>
          <a:chExt cx="0" cy="0"/>
        </a:xfrm>
      </p:grpSpPr>
      <p:grpSp>
        <p:nvGrpSpPr>
          <p:cNvPr id="376" name="Google Shape;376;g1306694f8f3_0_155"/>
          <p:cNvGrpSpPr/>
          <p:nvPr/>
        </p:nvGrpSpPr>
        <p:grpSpPr>
          <a:xfrm>
            <a:off x="0" y="4302125"/>
            <a:ext cx="9144000" cy="841375"/>
            <a:chOff x="0" y="4302125"/>
            <a:chExt cx="9144000" cy="841375"/>
          </a:xfrm>
        </p:grpSpPr>
        <p:grpSp>
          <p:nvGrpSpPr>
            <p:cNvPr id="377" name="Google Shape;377;g1306694f8f3_0_155"/>
            <p:cNvGrpSpPr/>
            <p:nvPr/>
          </p:nvGrpSpPr>
          <p:grpSpPr>
            <a:xfrm>
              <a:off x="0" y="4302125"/>
              <a:ext cx="9144000" cy="841375"/>
              <a:chOff x="0" y="4302125"/>
              <a:chExt cx="9144000" cy="841375"/>
            </a:xfrm>
          </p:grpSpPr>
          <p:grpSp>
            <p:nvGrpSpPr>
              <p:cNvPr id="378" name="Google Shape;378;g1306694f8f3_0_155"/>
              <p:cNvGrpSpPr/>
              <p:nvPr/>
            </p:nvGrpSpPr>
            <p:grpSpPr>
              <a:xfrm>
                <a:off x="0" y="4302125"/>
                <a:ext cx="9144000" cy="841375"/>
                <a:chOff x="0" y="4302125"/>
                <a:chExt cx="9144000" cy="841375"/>
              </a:xfrm>
            </p:grpSpPr>
            <p:pic>
              <p:nvPicPr>
                <p:cNvPr id="379" name="Google Shape;379;g1306694f8f3_0_155" descr="E:\ELISA\ERLANGGA LISA\2017\TEMPLATE PPT\SMP PPKN kelas X kelompok wajib\SMP PPKN kelas X kelompok wajib.png"/>
                <p:cNvPicPr preferRelativeResize="0"/>
                <p:nvPr/>
              </p:nvPicPr>
              <p:blipFill rotWithShape="1">
                <a:blip r:embed="rId3">
                  <a:alphaModFix/>
                </a:blip>
                <a:srcRect/>
                <a:stretch/>
              </p:blipFill>
              <p:spPr>
                <a:xfrm>
                  <a:off x="0" y="4302125"/>
                  <a:ext cx="9144000" cy="841375"/>
                </a:xfrm>
                <a:prstGeom prst="rect">
                  <a:avLst/>
                </a:prstGeom>
                <a:noFill/>
                <a:ln>
                  <a:noFill/>
                </a:ln>
              </p:spPr>
            </p:pic>
            <p:sp>
              <p:nvSpPr>
                <p:cNvPr id="380" name="Google Shape;380;g1306694f8f3_0_155"/>
                <p:cNvSpPr txBox="1"/>
                <p:nvPr/>
              </p:nvSpPr>
              <p:spPr>
                <a:xfrm>
                  <a:off x="2057400" y="4732407"/>
                  <a:ext cx="5334000" cy="354000"/>
                </a:xfrm>
                <a:prstGeom prst="rect">
                  <a:avLst/>
                </a:prstGeom>
                <a:solidFill>
                  <a:srgbClr val="FFC000"/>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700"/>
                    <a:buFont typeface="Arial"/>
                    <a:buNone/>
                  </a:pPr>
                  <a:r>
                    <a:rPr lang="en-US" sz="1700" b="1" i="0" u="none" strike="noStrike" cap="none">
                      <a:solidFill>
                        <a:srgbClr val="002060"/>
                      </a:solidFill>
                      <a:latin typeface="Arial"/>
                      <a:ea typeface="Arial"/>
                      <a:cs typeface="Arial"/>
                      <a:sym typeface="Arial"/>
                    </a:rPr>
                    <a:t>SOSIOLOGI</a:t>
                  </a:r>
                  <a:endParaRPr sz="1700" b="1" i="0" u="none" strike="noStrike" cap="none">
                    <a:solidFill>
                      <a:srgbClr val="002060"/>
                    </a:solidFill>
                    <a:latin typeface="Arial"/>
                    <a:ea typeface="Arial"/>
                    <a:cs typeface="Arial"/>
                    <a:sym typeface="Arial"/>
                  </a:endParaRPr>
                </a:p>
              </p:txBody>
            </p:sp>
          </p:grpSp>
          <p:pic>
            <p:nvPicPr>
              <p:cNvPr id="381" name="Google Shape;381;g1306694f8f3_0_155" descr="A picture containing text&#10;&#10;Description automatically generated"/>
              <p:cNvPicPr preferRelativeResize="0"/>
              <p:nvPr/>
            </p:nvPicPr>
            <p:blipFill rotWithShape="1">
              <a:blip r:embed="rId4">
                <a:alphaModFix/>
              </a:blip>
              <a:srcRect t="18870"/>
              <a:stretch/>
            </p:blipFill>
            <p:spPr>
              <a:xfrm>
                <a:off x="6172200" y="4734224"/>
                <a:ext cx="2743201" cy="350308"/>
              </a:xfrm>
              <a:prstGeom prst="rect">
                <a:avLst/>
              </a:prstGeom>
              <a:noFill/>
              <a:ln>
                <a:noFill/>
              </a:ln>
            </p:spPr>
          </p:pic>
        </p:grpSp>
        <p:sp>
          <p:nvSpPr>
            <p:cNvPr id="382" name="Google Shape;382;g1306694f8f3_0_155"/>
            <p:cNvSpPr/>
            <p:nvPr/>
          </p:nvSpPr>
          <p:spPr>
            <a:xfrm>
              <a:off x="0" y="4722812"/>
              <a:ext cx="1066800" cy="363600"/>
            </a:xfrm>
            <a:prstGeom prst="rect">
              <a:avLst/>
            </a:prstGeom>
            <a:solidFill>
              <a:srgbClr val="1777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a:solidFill>
                    <a:schemeClr val="lt1"/>
                  </a:solidFill>
                  <a:latin typeface="Calibri"/>
                  <a:ea typeface="Calibri"/>
                  <a:cs typeface="Calibri"/>
                  <a:sym typeface="Calibri"/>
                </a:rPr>
                <a:t>SMA/MA</a:t>
              </a:r>
              <a:endParaRPr sz="1800" b="1" i="0" u="none" strike="noStrike" cap="none">
                <a:solidFill>
                  <a:schemeClr val="lt1"/>
                </a:solidFill>
                <a:latin typeface="Calibri"/>
                <a:ea typeface="Calibri"/>
                <a:cs typeface="Calibri"/>
                <a:sym typeface="Calibri"/>
              </a:endParaRPr>
            </a:p>
          </p:txBody>
        </p:sp>
      </p:grpSp>
      <p:sp>
        <p:nvSpPr>
          <p:cNvPr id="383" name="Google Shape;383;g1306694f8f3_0_155"/>
          <p:cNvSpPr txBox="1"/>
          <p:nvPr/>
        </p:nvSpPr>
        <p:spPr>
          <a:xfrm>
            <a:off x="0" y="791325"/>
            <a:ext cx="3000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384" name="Google Shape;384;g1306694f8f3_0_155"/>
          <p:cNvSpPr txBox="1"/>
          <p:nvPr/>
        </p:nvSpPr>
        <p:spPr>
          <a:xfrm>
            <a:off x="179650" y="1277013"/>
            <a:ext cx="5586600" cy="2401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600" dirty="0" err="1">
                <a:latin typeface="Calibri"/>
                <a:ea typeface="Calibri"/>
                <a:cs typeface="Calibri"/>
                <a:sym typeface="Calibri"/>
              </a:rPr>
              <a:t>Maylor</a:t>
            </a:r>
            <a:r>
              <a:rPr lang="en-US" sz="1600" dirty="0">
                <a:latin typeface="Calibri"/>
                <a:ea typeface="Calibri"/>
                <a:cs typeface="Calibri"/>
                <a:sym typeface="Calibri"/>
              </a:rPr>
              <a:t> </a:t>
            </a:r>
            <a:r>
              <a:rPr lang="en-US" sz="1600" dirty="0" err="1">
                <a:latin typeface="Calibri"/>
                <a:ea typeface="Calibri"/>
                <a:cs typeface="Calibri"/>
                <a:sym typeface="Calibri"/>
              </a:rPr>
              <a:t>dan</a:t>
            </a:r>
            <a:r>
              <a:rPr lang="en-US" sz="1600" dirty="0">
                <a:latin typeface="Calibri"/>
                <a:ea typeface="Calibri"/>
                <a:cs typeface="Calibri"/>
                <a:sym typeface="Calibri"/>
              </a:rPr>
              <a:t> Blackmon (2005) </a:t>
            </a:r>
            <a:r>
              <a:rPr lang="en-US" sz="1600" dirty="0" err="1">
                <a:latin typeface="Calibri"/>
                <a:ea typeface="Calibri"/>
                <a:cs typeface="Calibri"/>
                <a:sym typeface="Calibri"/>
              </a:rPr>
              <a:t>mengatakan</a:t>
            </a:r>
            <a:r>
              <a:rPr lang="en-US" sz="1600" dirty="0">
                <a:latin typeface="Calibri"/>
                <a:ea typeface="Calibri"/>
                <a:cs typeface="Calibri"/>
                <a:sym typeface="Calibri"/>
              </a:rPr>
              <a:t> </a:t>
            </a:r>
            <a:r>
              <a:rPr lang="en-US" sz="1600" dirty="0" err="1">
                <a:latin typeface="Calibri"/>
                <a:ea typeface="Calibri"/>
                <a:cs typeface="Calibri"/>
                <a:sym typeface="Calibri"/>
              </a:rPr>
              <a:t>bahwa</a:t>
            </a:r>
            <a:r>
              <a:rPr lang="en-US" sz="1600" dirty="0">
                <a:latin typeface="Calibri"/>
                <a:ea typeface="Calibri"/>
                <a:cs typeface="Calibri"/>
                <a:sym typeface="Calibri"/>
              </a:rPr>
              <a:t> </a:t>
            </a:r>
            <a:r>
              <a:rPr lang="en-US" sz="1600" dirty="0" err="1">
                <a:latin typeface="Calibri"/>
                <a:ea typeface="Calibri"/>
                <a:cs typeface="Calibri"/>
                <a:sym typeface="Calibri"/>
              </a:rPr>
              <a:t>dalam</a:t>
            </a:r>
            <a:r>
              <a:rPr lang="en-US" sz="1600" dirty="0">
                <a:latin typeface="Calibri"/>
                <a:ea typeface="Calibri"/>
                <a:cs typeface="Calibri"/>
                <a:sym typeface="Calibri"/>
              </a:rPr>
              <a:t> </a:t>
            </a:r>
            <a:r>
              <a:rPr lang="en-US" sz="1600" dirty="0" err="1">
                <a:latin typeface="Calibri"/>
                <a:ea typeface="Calibri"/>
                <a:cs typeface="Calibri"/>
                <a:sym typeface="Calibri"/>
              </a:rPr>
              <a:t>publikasi</a:t>
            </a:r>
            <a:r>
              <a:rPr lang="en-US" sz="1600" dirty="0">
                <a:latin typeface="Calibri"/>
                <a:ea typeface="Calibri"/>
                <a:cs typeface="Calibri"/>
                <a:sym typeface="Calibri"/>
              </a:rPr>
              <a:t> </a:t>
            </a:r>
            <a:r>
              <a:rPr lang="en-US" sz="1600" dirty="0" err="1">
                <a:latin typeface="Calibri"/>
                <a:ea typeface="Calibri"/>
                <a:cs typeface="Calibri"/>
                <a:sym typeface="Calibri"/>
              </a:rPr>
              <a:t>hasil</a:t>
            </a:r>
            <a:r>
              <a:rPr lang="en-US" sz="1600" dirty="0">
                <a:latin typeface="Calibri"/>
                <a:ea typeface="Calibri"/>
                <a:cs typeface="Calibri"/>
                <a:sym typeface="Calibri"/>
              </a:rPr>
              <a:t> </a:t>
            </a:r>
            <a:r>
              <a:rPr lang="en-US" sz="1600" dirty="0" err="1">
                <a:latin typeface="Calibri"/>
                <a:ea typeface="Calibri"/>
                <a:cs typeface="Calibri"/>
                <a:sym typeface="Calibri"/>
              </a:rPr>
              <a:t>penelitian</a:t>
            </a:r>
            <a:r>
              <a:rPr lang="en-US" sz="1600" dirty="0">
                <a:latin typeface="Calibri"/>
                <a:ea typeface="Calibri"/>
                <a:cs typeface="Calibri"/>
                <a:sym typeface="Calibri"/>
              </a:rPr>
              <a:t>, </a:t>
            </a:r>
            <a:r>
              <a:rPr lang="en-US" sz="1600" dirty="0" err="1">
                <a:latin typeface="Calibri"/>
                <a:ea typeface="Calibri"/>
                <a:cs typeface="Calibri"/>
                <a:sym typeface="Calibri"/>
              </a:rPr>
              <a:t>peneliti</a:t>
            </a:r>
            <a:r>
              <a:rPr lang="en-US" sz="1600" dirty="0">
                <a:latin typeface="Calibri"/>
                <a:ea typeface="Calibri"/>
                <a:cs typeface="Calibri"/>
                <a:sym typeface="Calibri"/>
              </a:rPr>
              <a:t> </a:t>
            </a:r>
            <a:r>
              <a:rPr lang="en-US" sz="1600" dirty="0" err="1">
                <a:latin typeface="Calibri"/>
                <a:ea typeface="Calibri"/>
                <a:cs typeface="Calibri"/>
                <a:sym typeface="Calibri"/>
              </a:rPr>
              <a:t>hendaknya</a:t>
            </a:r>
            <a:r>
              <a:rPr lang="en-US" sz="1600" dirty="0">
                <a:latin typeface="Calibri"/>
                <a:ea typeface="Calibri"/>
                <a:cs typeface="Calibri"/>
                <a:sym typeface="Calibri"/>
              </a:rPr>
              <a:t> </a:t>
            </a:r>
            <a:r>
              <a:rPr lang="en-US" sz="1600" dirty="0" err="1">
                <a:latin typeface="Calibri"/>
                <a:ea typeface="Calibri"/>
                <a:cs typeface="Calibri"/>
                <a:sym typeface="Calibri"/>
              </a:rPr>
              <a:t>mempertimbangkan</a:t>
            </a:r>
            <a:r>
              <a:rPr lang="en-US" sz="1600" dirty="0">
                <a:latin typeface="Calibri"/>
                <a:ea typeface="Calibri"/>
                <a:cs typeface="Calibri"/>
                <a:sym typeface="Calibri"/>
              </a:rPr>
              <a:t> </a:t>
            </a:r>
            <a:r>
              <a:rPr lang="en-US" sz="1600" dirty="0" err="1">
                <a:latin typeface="Calibri"/>
                <a:ea typeface="Calibri"/>
                <a:cs typeface="Calibri"/>
                <a:sym typeface="Calibri"/>
              </a:rPr>
              <a:t>beberapa</a:t>
            </a:r>
            <a:r>
              <a:rPr lang="en-US" sz="1600" dirty="0">
                <a:latin typeface="Calibri"/>
                <a:ea typeface="Calibri"/>
                <a:cs typeface="Calibri"/>
                <a:sym typeface="Calibri"/>
              </a:rPr>
              <a:t> </a:t>
            </a:r>
            <a:r>
              <a:rPr lang="en-US" sz="1600" dirty="0" err="1">
                <a:latin typeface="Calibri"/>
                <a:ea typeface="Calibri"/>
                <a:cs typeface="Calibri"/>
                <a:sym typeface="Calibri"/>
              </a:rPr>
              <a:t>etika</a:t>
            </a:r>
            <a:r>
              <a:rPr lang="en-US" sz="1600" dirty="0">
                <a:latin typeface="Calibri"/>
                <a:ea typeface="Calibri"/>
                <a:cs typeface="Calibri"/>
                <a:sym typeface="Calibri"/>
              </a:rPr>
              <a:t> </a:t>
            </a:r>
            <a:r>
              <a:rPr lang="en-US" sz="1600" dirty="0" err="1">
                <a:latin typeface="Calibri"/>
                <a:ea typeface="Calibri"/>
                <a:cs typeface="Calibri"/>
                <a:sym typeface="Calibri"/>
              </a:rPr>
              <a:t>penelitian</a:t>
            </a:r>
            <a:r>
              <a:rPr lang="en-US" sz="1600" dirty="0">
                <a:latin typeface="Calibri"/>
                <a:ea typeface="Calibri"/>
                <a:cs typeface="Calibri"/>
                <a:sym typeface="Calibri"/>
              </a:rPr>
              <a:t> </a:t>
            </a:r>
            <a:r>
              <a:rPr lang="en-US" sz="1600" dirty="0" err="1">
                <a:latin typeface="Calibri"/>
                <a:ea typeface="Calibri"/>
                <a:cs typeface="Calibri"/>
                <a:sym typeface="Calibri"/>
              </a:rPr>
              <a:t>berikut</a:t>
            </a:r>
            <a:r>
              <a:rPr lang="en-US" sz="1600" dirty="0">
                <a:latin typeface="Calibri"/>
                <a:ea typeface="Calibri"/>
                <a:cs typeface="Calibri"/>
                <a:sym typeface="Calibri"/>
              </a:rPr>
              <a:t>.</a:t>
            </a:r>
            <a:endParaRPr sz="1800" dirty="0">
              <a:latin typeface="Calibri"/>
              <a:ea typeface="Calibri"/>
              <a:cs typeface="Calibri"/>
              <a:sym typeface="Calibri"/>
            </a:endParaRPr>
          </a:p>
          <a:p>
            <a:pPr marL="457200" lvl="0" indent="-330200" algn="l" rtl="0">
              <a:spcBef>
                <a:spcPts val="0"/>
              </a:spcBef>
              <a:spcAft>
                <a:spcPts val="0"/>
              </a:spcAft>
              <a:buSzPts val="1600"/>
              <a:buFont typeface="Calibri"/>
              <a:buChar char="●"/>
            </a:pPr>
            <a:r>
              <a:rPr lang="en-US" sz="1600" dirty="0" err="1">
                <a:latin typeface="Calibri"/>
                <a:ea typeface="Calibri"/>
                <a:cs typeface="Calibri"/>
                <a:sym typeface="Calibri"/>
              </a:rPr>
              <a:t>Menjaga</a:t>
            </a:r>
            <a:r>
              <a:rPr lang="en-US" sz="1600" dirty="0">
                <a:latin typeface="Calibri"/>
                <a:ea typeface="Calibri"/>
                <a:cs typeface="Calibri"/>
                <a:sym typeface="Calibri"/>
              </a:rPr>
              <a:t> </a:t>
            </a:r>
            <a:r>
              <a:rPr lang="en-US" sz="1600" dirty="0" err="1">
                <a:latin typeface="Calibri"/>
                <a:ea typeface="Calibri"/>
                <a:cs typeface="Calibri"/>
                <a:sym typeface="Calibri"/>
              </a:rPr>
              <a:t>privasi</a:t>
            </a:r>
            <a:r>
              <a:rPr lang="en-US" sz="1600" dirty="0">
                <a:latin typeface="Calibri"/>
                <a:ea typeface="Calibri"/>
                <a:cs typeface="Calibri"/>
                <a:sym typeface="Calibri"/>
              </a:rPr>
              <a:t> </a:t>
            </a:r>
            <a:r>
              <a:rPr lang="en-US" sz="1600" dirty="0" err="1">
                <a:latin typeface="Calibri"/>
                <a:ea typeface="Calibri"/>
                <a:cs typeface="Calibri"/>
                <a:sym typeface="Calibri"/>
              </a:rPr>
              <a:t>subjek</a:t>
            </a:r>
            <a:r>
              <a:rPr lang="en-US" sz="1600" dirty="0">
                <a:latin typeface="Calibri"/>
                <a:ea typeface="Calibri"/>
                <a:cs typeface="Calibri"/>
                <a:sym typeface="Calibri"/>
              </a:rPr>
              <a:t> </a:t>
            </a:r>
            <a:r>
              <a:rPr lang="en-US" sz="1600" dirty="0" err="1">
                <a:latin typeface="Calibri"/>
                <a:ea typeface="Calibri"/>
                <a:cs typeface="Calibri"/>
                <a:sym typeface="Calibri"/>
              </a:rPr>
              <a:t>penelitian</a:t>
            </a:r>
            <a:r>
              <a:rPr lang="en-US" sz="1600" dirty="0">
                <a:latin typeface="Calibri"/>
                <a:ea typeface="Calibri"/>
                <a:cs typeface="Calibri"/>
                <a:sym typeface="Calibri"/>
              </a:rPr>
              <a:t> </a:t>
            </a:r>
            <a:r>
              <a:rPr lang="en-US" sz="1600" dirty="0" err="1">
                <a:latin typeface="Calibri"/>
                <a:ea typeface="Calibri"/>
                <a:cs typeface="Calibri"/>
                <a:sym typeface="Calibri"/>
              </a:rPr>
              <a:t>dengan</a:t>
            </a:r>
            <a:r>
              <a:rPr lang="en-US" sz="1600" dirty="0">
                <a:latin typeface="Calibri"/>
                <a:ea typeface="Calibri"/>
                <a:cs typeface="Calibri"/>
                <a:sym typeface="Calibri"/>
              </a:rPr>
              <a:t> </a:t>
            </a:r>
            <a:r>
              <a:rPr lang="en-US" sz="1600" dirty="0" err="1">
                <a:latin typeface="Calibri"/>
                <a:ea typeface="Calibri"/>
                <a:cs typeface="Calibri"/>
                <a:sym typeface="Calibri"/>
              </a:rPr>
              <a:t>tidak</a:t>
            </a:r>
            <a:r>
              <a:rPr lang="en-US" sz="1600" dirty="0">
                <a:latin typeface="Calibri"/>
                <a:ea typeface="Calibri"/>
                <a:cs typeface="Calibri"/>
                <a:sym typeface="Calibri"/>
              </a:rPr>
              <a:t> </a:t>
            </a:r>
            <a:r>
              <a:rPr lang="en-US" sz="1600" dirty="0" err="1">
                <a:latin typeface="Calibri"/>
                <a:ea typeface="Calibri"/>
                <a:cs typeface="Calibri"/>
                <a:sym typeface="Calibri"/>
              </a:rPr>
              <a:t>memublikasikan</a:t>
            </a:r>
            <a:r>
              <a:rPr lang="en-US" sz="1600" dirty="0">
                <a:latin typeface="Calibri"/>
                <a:ea typeface="Calibri"/>
                <a:cs typeface="Calibri"/>
                <a:sym typeface="Calibri"/>
              </a:rPr>
              <a:t> </a:t>
            </a:r>
            <a:r>
              <a:rPr lang="en-US" sz="1600" dirty="0" err="1">
                <a:latin typeface="Calibri"/>
                <a:ea typeface="Calibri"/>
                <a:cs typeface="Calibri"/>
                <a:sym typeface="Calibri"/>
              </a:rPr>
              <a:t>informasi</a:t>
            </a:r>
            <a:r>
              <a:rPr lang="en-US" sz="1600" dirty="0">
                <a:latin typeface="Calibri"/>
                <a:ea typeface="Calibri"/>
                <a:cs typeface="Calibri"/>
                <a:sym typeface="Calibri"/>
              </a:rPr>
              <a:t> </a:t>
            </a:r>
            <a:r>
              <a:rPr lang="en-US" sz="1600" dirty="0" err="1">
                <a:latin typeface="Calibri"/>
                <a:ea typeface="Calibri"/>
                <a:cs typeface="Calibri"/>
                <a:sym typeface="Calibri"/>
              </a:rPr>
              <a:t>pribadi</a:t>
            </a:r>
            <a:r>
              <a:rPr lang="en-US" sz="1600" dirty="0">
                <a:latin typeface="Calibri"/>
                <a:ea typeface="Calibri"/>
                <a:cs typeface="Calibri"/>
                <a:sym typeface="Calibri"/>
              </a:rPr>
              <a:t> </a:t>
            </a:r>
            <a:r>
              <a:rPr lang="en-US" sz="1600" dirty="0" err="1">
                <a:latin typeface="Calibri"/>
                <a:ea typeface="Calibri"/>
                <a:cs typeface="Calibri"/>
                <a:sym typeface="Calibri"/>
              </a:rPr>
              <a:t>dan</a:t>
            </a:r>
            <a:r>
              <a:rPr lang="en-US" sz="1600" dirty="0">
                <a:latin typeface="Calibri"/>
                <a:ea typeface="Calibri"/>
                <a:cs typeface="Calibri"/>
                <a:sym typeface="Calibri"/>
              </a:rPr>
              <a:t> </a:t>
            </a:r>
            <a:r>
              <a:rPr lang="en-US" sz="1600" dirty="0" err="1">
                <a:latin typeface="Calibri"/>
                <a:ea typeface="Calibri"/>
                <a:cs typeface="Calibri"/>
                <a:sym typeface="Calibri"/>
              </a:rPr>
              <a:t>rahasia</a:t>
            </a:r>
            <a:r>
              <a:rPr lang="en-US" sz="1600" dirty="0">
                <a:latin typeface="Calibri"/>
                <a:ea typeface="Calibri"/>
                <a:cs typeface="Calibri"/>
                <a:sym typeface="Calibri"/>
              </a:rPr>
              <a:t>.</a:t>
            </a:r>
            <a:endParaRPr sz="1600" dirty="0">
              <a:latin typeface="Calibri"/>
              <a:ea typeface="Calibri"/>
              <a:cs typeface="Calibri"/>
              <a:sym typeface="Calibri"/>
            </a:endParaRPr>
          </a:p>
          <a:p>
            <a:pPr marL="457200" lvl="0" indent="-330200" algn="l" rtl="0">
              <a:spcBef>
                <a:spcPts val="0"/>
              </a:spcBef>
              <a:spcAft>
                <a:spcPts val="0"/>
              </a:spcAft>
              <a:buSzPts val="1600"/>
              <a:buFont typeface="Calibri"/>
              <a:buChar char="●"/>
            </a:pPr>
            <a:r>
              <a:rPr lang="en-US" sz="1600" dirty="0">
                <a:latin typeface="Calibri"/>
                <a:ea typeface="Calibri"/>
                <a:cs typeface="Calibri"/>
                <a:sym typeface="Calibri"/>
              </a:rPr>
              <a:t>Data </a:t>
            </a:r>
            <a:r>
              <a:rPr lang="en-US" sz="1600" dirty="0" err="1">
                <a:latin typeface="Calibri"/>
                <a:ea typeface="Calibri"/>
                <a:cs typeface="Calibri"/>
                <a:sym typeface="Calibri"/>
              </a:rPr>
              <a:t>dan</a:t>
            </a:r>
            <a:r>
              <a:rPr lang="en-US" sz="1600" dirty="0">
                <a:latin typeface="Calibri"/>
                <a:ea typeface="Calibri"/>
                <a:cs typeface="Calibri"/>
                <a:sym typeface="Calibri"/>
              </a:rPr>
              <a:t> </a:t>
            </a:r>
            <a:r>
              <a:rPr lang="en-US" sz="1600" dirty="0" err="1">
                <a:latin typeface="Calibri"/>
                <a:ea typeface="Calibri"/>
                <a:cs typeface="Calibri"/>
                <a:sym typeface="Calibri"/>
              </a:rPr>
              <a:t>hasil</a:t>
            </a:r>
            <a:r>
              <a:rPr lang="en-US" sz="1600" dirty="0">
                <a:latin typeface="Calibri"/>
                <a:ea typeface="Calibri"/>
                <a:cs typeface="Calibri"/>
                <a:sym typeface="Calibri"/>
              </a:rPr>
              <a:t> </a:t>
            </a:r>
            <a:r>
              <a:rPr lang="en-US" sz="1600" dirty="0" err="1">
                <a:latin typeface="Calibri"/>
                <a:ea typeface="Calibri"/>
                <a:cs typeface="Calibri"/>
                <a:sym typeface="Calibri"/>
              </a:rPr>
              <a:t>analisis</a:t>
            </a:r>
            <a:r>
              <a:rPr lang="en-US" sz="1600" dirty="0">
                <a:latin typeface="Calibri"/>
                <a:ea typeface="Calibri"/>
                <a:cs typeface="Calibri"/>
                <a:sym typeface="Calibri"/>
              </a:rPr>
              <a:t> </a:t>
            </a:r>
            <a:r>
              <a:rPr lang="en-US" sz="1600" dirty="0" err="1">
                <a:latin typeface="Calibri"/>
                <a:ea typeface="Calibri"/>
                <a:cs typeface="Calibri"/>
                <a:sym typeface="Calibri"/>
              </a:rPr>
              <a:t>penelitian</a:t>
            </a:r>
            <a:r>
              <a:rPr lang="en-US" sz="1600" dirty="0">
                <a:latin typeface="Calibri"/>
                <a:ea typeface="Calibri"/>
                <a:cs typeface="Calibri"/>
                <a:sym typeface="Calibri"/>
              </a:rPr>
              <a:t> </a:t>
            </a:r>
            <a:r>
              <a:rPr lang="en-US" sz="1600" dirty="0" err="1">
                <a:latin typeface="Calibri"/>
                <a:ea typeface="Calibri"/>
                <a:cs typeface="Calibri"/>
                <a:sym typeface="Calibri"/>
              </a:rPr>
              <a:t>dipublikasikan</a:t>
            </a:r>
            <a:r>
              <a:rPr lang="en-US" sz="1600" dirty="0">
                <a:latin typeface="Calibri"/>
                <a:ea typeface="Calibri"/>
                <a:cs typeface="Calibri"/>
                <a:sym typeface="Calibri"/>
              </a:rPr>
              <a:t> </a:t>
            </a:r>
            <a:r>
              <a:rPr lang="en-US" sz="1600" dirty="0" err="1">
                <a:latin typeface="Calibri"/>
                <a:ea typeface="Calibri"/>
                <a:cs typeface="Calibri"/>
                <a:sym typeface="Calibri"/>
              </a:rPr>
              <a:t>dengan</a:t>
            </a:r>
            <a:r>
              <a:rPr lang="en-US" sz="1600" dirty="0">
                <a:latin typeface="Calibri"/>
                <a:ea typeface="Calibri"/>
                <a:cs typeface="Calibri"/>
                <a:sym typeface="Calibri"/>
              </a:rPr>
              <a:t> </a:t>
            </a:r>
            <a:r>
              <a:rPr lang="en-US" sz="1600" dirty="0" err="1">
                <a:latin typeface="Calibri"/>
                <a:ea typeface="Calibri"/>
                <a:cs typeface="Calibri"/>
                <a:sym typeface="Calibri"/>
              </a:rPr>
              <a:t>jujur</a:t>
            </a:r>
            <a:r>
              <a:rPr lang="en-US" sz="1600" dirty="0">
                <a:latin typeface="Calibri"/>
                <a:ea typeface="Calibri"/>
                <a:cs typeface="Calibri"/>
                <a:sym typeface="Calibri"/>
              </a:rPr>
              <a:t>.</a:t>
            </a:r>
            <a:endParaRPr sz="1600" dirty="0">
              <a:latin typeface="Calibri"/>
              <a:ea typeface="Calibri"/>
              <a:cs typeface="Calibri"/>
              <a:sym typeface="Calibri"/>
            </a:endParaRPr>
          </a:p>
          <a:p>
            <a:pPr marL="457200" lvl="0" indent="-330200" algn="l" rtl="0">
              <a:spcBef>
                <a:spcPts val="0"/>
              </a:spcBef>
              <a:spcAft>
                <a:spcPts val="0"/>
              </a:spcAft>
              <a:buSzPts val="1600"/>
              <a:buFont typeface="Calibri"/>
              <a:buChar char="●"/>
            </a:pPr>
            <a:r>
              <a:rPr lang="en-US" sz="1600" dirty="0" err="1">
                <a:latin typeface="Calibri"/>
                <a:ea typeface="Calibri"/>
                <a:cs typeface="Calibri"/>
                <a:sym typeface="Calibri"/>
              </a:rPr>
              <a:t>Berhati-hati</a:t>
            </a:r>
            <a:r>
              <a:rPr lang="en-US" sz="1600" dirty="0">
                <a:latin typeface="Calibri"/>
                <a:ea typeface="Calibri"/>
                <a:cs typeface="Calibri"/>
                <a:sym typeface="Calibri"/>
              </a:rPr>
              <a:t> </a:t>
            </a:r>
            <a:r>
              <a:rPr lang="en-US" sz="1600" dirty="0" err="1">
                <a:latin typeface="Calibri"/>
                <a:ea typeface="Calibri"/>
                <a:cs typeface="Calibri"/>
                <a:sym typeface="Calibri"/>
              </a:rPr>
              <a:t>dan</a:t>
            </a:r>
            <a:r>
              <a:rPr lang="en-US" sz="1600" dirty="0">
                <a:latin typeface="Calibri"/>
                <a:ea typeface="Calibri"/>
                <a:cs typeface="Calibri"/>
                <a:sym typeface="Calibri"/>
              </a:rPr>
              <a:t> </a:t>
            </a:r>
            <a:r>
              <a:rPr lang="en-US" sz="1600" dirty="0" err="1">
                <a:latin typeface="Calibri"/>
                <a:ea typeface="Calibri"/>
                <a:cs typeface="Calibri"/>
                <a:sym typeface="Calibri"/>
              </a:rPr>
              <a:t>teliti</a:t>
            </a:r>
            <a:r>
              <a:rPr lang="en-US" sz="1600" dirty="0">
                <a:latin typeface="Calibri"/>
                <a:ea typeface="Calibri"/>
                <a:cs typeface="Calibri"/>
                <a:sym typeface="Calibri"/>
              </a:rPr>
              <a:t> </a:t>
            </a:r>
            <a:r>
              <a:rPr lang="en-US" sz="1600" dirty="0" err="1">
                <a:latin typeface="Calibri"/>
                <a:ea typeface="Calibri"/>
                <a:cs typeface="Calibri"/>
                <a:sym typeface="Calibri"/>
              </a:rPr>
              <a:t>dalam</a:t>
            </a:r>
            <a:r>
              <a:rPr lang="en-US" sz="1600" dirty="0">
                <a:latin typeface="Calibri"/>
                <a:ea typeface="Calibri"/>
                <a:cs typeface="Calibri"/>
                <a:sym typeface="Calibri"/>
              </a:rPr>
              <a:t> </a:t>
            </a:r>
            <a:r>
              <a:rPr lang="en-US" sz="1600" dirty="0" err="1">
                <a:latin typeface="Calibri"/>
                <a:ea typeface="Calibri"/>
                <a:cs typeface="Calibri"/>
                <a:sym typeface="Calibri"/>
              </a:rPr>
              <a:t>menganalisis</a:t>
            </a:r>
            <a:r>
              <a:rPr lang="en-US" sz="1600" dirty="0">
                <a:latin typeface="Calibri"/>
                <a:ea typeface="Calibri"/>
                <a:cs typeface="Calibri"/>
                <a:sym typeface="Calibri"/>
              </a:rPr>
              <a:t> data </a:t>
            </a:r>
            <a:r>
              <a:rPr lang="en-US" sz="1600" dirty="0" err="1">
                <a:latin typeface="Calibri"/>
                <a:ea typeface="Calibri"/>
                <a:cs typeface="Calibri"/>
                <a:sym typeface="Calibri"/>
              </a:rPr>
              <a:t>untuk</a:t>
            </a:r>
            <a:r>
              <a:rPr lang="en-US" sz="1600" dirty="0">
                <a:latin typeface="Calibri"/>
                <a:ea typeface="Calibri"/>
                <a:cs typeface="Calibri"/>
                <a:sym typeface="Calibri"/>
              </a:rPr>
              <a:t> </a:t>
            </a:r>
            <a:r>
              <a:rPr lang="en-US" sz="1600" dirty="0" err="1">
                <a:latin typeface="Calibri"/>
                <a:ea typeface="Calibri"/>
                <a:cs typeface="Calibri"/>
                <a:sym typeface="Calibri"/>
              </a:rPr>
              <a:t>menjaga</a:t>
            </a:r>
            <a:r>
              <a:rPr lang="en-US" sz="1600" dirty="0">
                <a:latin typeface="Calibri"/>
                <a:ea typeface="Calibri"/>
                <a:cs typeface="Calibri"/>
                <a:sym typeface="Calibri"/>
              </a:rPr>
              <a:t> </a:t>
            </a:r>
            <a:r>
              <a:rPr lang="en-US" sz="1600" dirty="0" err="1">
                <a:latin typeface="Calibri"/>
                <a:ea typeface="Calibri"/>
                <a:cs typeface="Calibri"/>
                <a:sym typeface="Calibri"/>
              </a:rPr>
              <a:t>kualitas</a:t>
            </a:r>
            <a:r>
              <a:rPr lang="en-US" sz="1600" dirty="0">
                <a:latin typeface="Calibri"/>
                <a:ea typeface="Calibri"/>
                <a:cs typeface="Calibri"/>
                <a:sym typeface="Calibri"/>
              </a:rPr>
              <a:t> </a:t>
            </a:r>
            <a:r>
              <a:rPr lang="en-US" sz="1600" dirty="0" err="1">
                <a:latin typeface="Calibri"/>
                <a:ea typeface="Calibri"/>
                <a:cs typeface="Calibri"/>
                <a:sym typeface="Calibri"/>
              </a:rPr>
              <a:t>hasil</a:t>
            </a:r>
            <a:r>
              <a:rPr lang="en-US" sz="1600" dirty="0">
                <a:latin typeface="Calibri"/>
                <a:ea typeface="Calibri"/>
                <a:cs typeface="Calibri"/>
                <a:sym typeface="Calibri"/>
              </a:rPr>
              <a:t> </a:t>
            </a:r>
            <a:r>
              <a:rPr lang="en-US" sz="1600" dirty="0" err="1">
                <a:latin typeface="Calibri"/>
                <a:ea typeface="Calibri"/>
                <a:cs typeface="Calibri"/>
                <a:sym typeface="Calibri"/>
              </a:rPr>
              <a:t>penelitian</a:t>
            </a:r>
            <a:r>
              <a:rPr lang="en-US" sz="1600" dirty="0">
                <a:latin typeface="Calibri"/>
                <a:ea typeface="Calibri"/>
                <a:cs typeface="Calibri"/>
                <a:sym typeface="Calibri"/>
              </a:rPr>
              <a:t>.</a:t>
            </a:r>
            <a:endParaRPr sz="1600" dirty="0">
              <a:latin typeface="Calibri"/>
              <a:ea typeface="Calibri"/>
              <a:cs typeface="Calibri"/>
              <a:sym typeface="Calibri"/>
            </a:endParaRPr>
          </a:p>
        </p:txBody>
      </p:sp>
      <p:sp>
        <p:nvSpPr>
          <p:cNvPr id="385" name="Google Shape;385;g1306694f8f3_0_155"/>
          <p:cNvSpPr txBox="1"/>
          <p:nvPr/>
        </p:nvSpPr>
        <p:spPr>
          <a:xfrm>
            <a:off x="0" y="133350"/>
            <a:ext cx="9144000" cy="402000"/>
          </a:xfrm>
          <a:prstGeom prst="rect">
            <a:avLst/>
          </a:prstGeom>
          <a:solidFill>
            <a:srgbClr val="2C987E"/>
          </a:solidFill>
          <a:ln>
            <a:noFill/>
          </a:ln>
        </p:spPr>
        <p:txBody>
          <a:bodyPr spcFirstLastPara="1" wrap="square" lIns="93125" tIns="46550" rIns="93125" bIns="46550" anchor="t" anchorCtr="0">
            <a:spAutoFit/>
          </a:bodyPr>
          <a:lstStyle/>
          <a:p>
            <a:pPr marL="0" marR="0" lvl="1" indent="0" algn="l" rtl="0">
              <a:lnSpc>
                <a:spcPct val="100000"/>
              </a:lnSpc>
              <a:spcBef>
                <a:spcPts val="0"/>
              </a:spcBef>
              <a:spcAft>
                <a:spcPts val="0"/>
              </a:spcAft>
              <a:buClr>
                <a:srgbClr val="000000"/>
              </a:buClr>
              <a:buSzPts val="2000"/>
              <a:buFont typeface="Arial"/>
              <a:buNone/>
            </a:pPr>
            <a:r>
              <a:rPr lang="en-US" sz="2000" b="1">
                <a:solidFill>
                  <a:schemeClr val="lt1"/>
                </a:solidFill>
                <a:latin typeface="Candara"/>
                <a:ea typeface="Candara"/>
                <a:cs typeface="Candara"/>
                <a:sym typeface="Candara"/>
              </a:rPr>
              <a:t>Tahap-Tahap Penelitian</a:t>
            </a:r>
            <a:endParaRPr sz="2000" b="1" i="0" u="none" strike="noStrike" cap="none">
              <a:solidFill>
                <a:schemeClr val="lt1"/>
              </a:solidFill>
              <a:latin typeface="Candara"/>
              <a:ea typeface="Candara"/>
              <a:cs typeface="Candara"/>
              <a:sym typeface="Candara"/>
            </a:endParaRPr>
          </a:p>
        </p:txBody>
      </p:sp>
      <p:sp>
        <p:nvSpPr>
          <p:cNvPr id="386" name="Google Shape;386;g1306694f8f3_0_155"/>
          <p:cNvSpPr txBox="1"/>
          <p:nvPr/>
        </p:nvSpPr>
        <p:spPr>
          <a:xfrm>
            <a:off x="179650" y="845913"/>
            <a:ext cx="3985800" cy="431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600" b="1">
                <a:solidFill>
                  <a:srgbClr val="2C987E"/>
                </a:solidFill>
                <a:latin typeface="Calibri"/>
                <a:ea typeface="Calibri"/>
                <a:cs typeface="Calibri"/>
                <a:sym typeface="Calibri"/>
              </a:rPr>
              <a:t>5.	Publikasi  Laporan Penelitian</a:t>
            </a:r>
            <a:endParaRPr sz="1600" b="1">
              <a:solidFill>
                <a:srgbClr val="2C987E"/>
              </a:solidFill>
              <a:latin typeface="Calibri"/>
              <a:ea typeface="Calibri"/>
              <a:cs typeface="Calibri"/>
              <a:sym typeface="Calibri"/>
            </a:endParaRPr>
          </a:p>
        </p:txBody>
      </p:sp>
      <p:pic>
        <p:nvPicPr>
          <p:cNvPr id="387" name="Google Shape;387;g1306694f8f3_0_155"/>
          <p:cNvPicPr preferRelativeResize="0"/>
          <p:nvPr/>
        </p:nvPicPr>
        <p:blipFill>
          <a:blip r:embed="rId5">
            <a:alphaModFix/>
          </a:blip>
          <a:stretch>
            <a:fillRect/>
          </a:stretch>
        </p:blipFill>
        <p:spPr>
          <a:xfrm>
            <a:off x="5681250" y="1191525"/>
            <a:ext cx="3072949" cy="2255544"/>
          </a:xfrm>
          <a:prstGeom prst="rect">
            <a:avLst/>
          </a:prstGeom>
          <a:noFill/>
          <a:ln>
            <a:noFill/>
          </a:ln>
        </p:spPr>
      </p:pic>
      <p:sp>
        <p:nvSpPr>
          <p:cNvPr id="388" name="Google Shape;388;g1306694f8f3_0_155"/>
          <p:cNvSpPr txBox="1"/>
          <p:nvPr/>
        </p:nvSpPr>
        <p:spPr>
          <a:xfrm>
            <a:off x="5681250" y="3674500"/>
            <a:ext cx="3000000" cy="3849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300" i="1">
                <a:solidFill>
                  <a:schemeClr val="dk1"/>
                </a:solidFill>
                <a:latin typeface="Calibri"/>
                <a:ea typeface="Calibri"/>
                <a:cs typeface="Calibri"/>
                <a:sym typeface="Calibri"/>
              </a:rPr>
              <a:t>Sumber: shutterstock/</a:t>
            </a:r>
            <a:r>
              <a:rPr lang="en-US" sz="1300" i="1">
                <a:latin typeface="Calibri"/>
                <a:ea typeface="Calibri"/>
                <a:cs typeface="Calibri"/>
                <a:sym typeface="Calibri"/>
              </a:rPr>
              <a:t>148427981</a:t>
            </a:r>
            <a:endParaRPr sz="1300" i="1">
              <a:latin typeface="Calibri"/>
              <a:ea typeface="Calibri"/>
              <a:cs typeface="Calibri"/>
              <a:sym typeface="Calibri"/>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grpSp>
        <p:nvGrpSpPr>
          <p:cNvPr id="110" name="Google Shape;110;p2"/>
          <p:cNvGrpSpPr/>
          <p:nvPr/>
        </p:nvGrpSpPr>
        <p:grpSpPr>
          <a:xfrm>
            <a:off x="0" y="1413510"/>
            <a:ext cx="4542900" cy="3237141"/>
            <a:chOff x="0" y="1413510"/>
            <a:chExt cx="4542900" cy="3237141"/>
          </a:xfrm>
        </p:grpSpPr>
        <p:sp>
          <p:nvSpPr>
            <p:cNvPr id="111" name="Google Shape;111;p2"/>
            <p:cNvSpPr txBox="1"/>
            <p:nvPr/>
          </p:nvSpPr>
          <p:spPr>
            <a:xfrm>
              <a:off x="0" y="1779051"/>
              <a:ext cx="4542900" cy="2871600"/>
            </a:xfrm>
            <a:prstGeom prst="rect">
              <a:avLst/>
            </a:prstGeom>
            <a:solidFill>
              <a:srgbClr val="FBD4B4"/>
            </a:solidFill>
            <a:ln>
              <a:noFill/>
            </a:ln>
          </p:spPr>
          <p:txBody>
            <a:bodyPr spcFirstLastPara="1" wrap="square" lIns="214225" tIns="107100" rIns="214225" bIns="10710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US" sz="1600" b="0" i="0" u="none" strike="noStrike" cap="none">
                  <a:solidFill>
                    <a:schemeClr val="dk1"/>
                  </a:solidFill>
                  <a:latin typeface="Calibri"/>
                  <a:ea typeface="Calibri"/>
                  <a:cs typeface="Calibri"/>
                  <a:sym typeface="Calibri"/>
                </a:rPr>
                <a:t>Peserta didik diharapkan mampu:</a:t>
              </a:r>
              <a:endParaRPr sz="1600" b="0" i="0" u="none" strike="noStrike" cap="none">
                <a:solidFill>
                  <a:srgbClr val="000000"/>
                </a:solidFill>
                <a:latin typeface="Arial"/>
                <a:ea typeface="Arial"/>
                <a:cs typeface="Arial"/>
                <a:sym typeface="Arial"/>
              </a:endParaRPr>
            </a:p>
            <a:p>
              <a:pPr marL="317091" marR="0" lvl="0" indent="-317091" algn="l" rtl="0">
                <a:lnSpc>
                  <a:spcPct val="100000"/>
                </a:lnSpc>
                <a:spcBef>
                  <a:spcPts val="300"/>
                </a:spcBef>
                <a:spcAft>
                  <a:spcPts val="0"/>
                </a:spcAft>
                <a:buClr>
                  <a:schemeClr val="dk1"/>
                </a:buClr>
                <a:buSzPts val="1600"/>
                <a:buFont typeface="Arial"/>
                <a:buChar char="•"/>
              </a:pPr>
              <a:r>
                <a:rPr lang="en-US" sz="1600">
                  <a:solidFill>
                    <a:schemeClr val="dk1"/>
                  </a:solidFill>
                  <a:latin typeface="Calibri"/>
                  <a:ea typeface="Calibri"/>
                  <a:cs typeface="Calibri"/>
                  <a:sym typeface="Calibri"/>
                </a:rPr>
                <a:t>mendeskripsikan proses berpikir dan penelitian sosial. </a:t>
              </a:r>
              <a:endParaRPr sz="1600">
                <a:solidFill>
                  <a:schemeClr val="dk1"/>
                </a:solidFill>
                <a:latin typeface="Calibri"/>
                <a:ea typeface="Calibri"/>
                <a:cs typeface="Calibri"/>
                <a:sym typeface="Calibri"/>
              </a:endParaRPr>
            </a:p>
            <a:p>
              <a:pPr marL="317091" marR="0" lvl="0" indent="-317091" algn="l" rtl="0">
                <a:lnSpc>
                  <a:spcPct val="100000"/>
                </a:lnSpc>
                <a:spcBef>
                  <a:spcPts val="300"/>
                </a:spcBef>
                <a:spcAft>
                  <a:spcPts val="0"/>
                </a:spcAft>
                <a:buClr>
                  <a:schemeClr val="dk1"/>
                </a:buClr>
                <a:buSzPts val="1600"/>
                <a:buFont typeface="Arial"/>
                <a:buChar char="•"/>
              </a:pPr>
              <a:r>
                <a:rPr lang="en-US" sz="1600">
                  <a:solidFill>
                    <a:schemeClr val="dk1"/>
                  </a:solidFill>
                  <a:latin typeface="Calibri"/>
                  <a:ea typeface="Calibri"/>
                  <a:cs typeface="Calibri"/>
                  <a:sym typeface="Calibri"/>
                </a:rPr>
                <a:t>mampu menentukan topik penelitian dari keragaman gejala sosial sebagai fokus penelitian. </a:t>
              </a:r>
              <a:endParaRPr sz="1600">
                <a:solidFill>
                  <a:schemeClr val="dk1"/>
                </a:solidFill>
                <a:latin typeface="Calibri"/>
                <a:ea typeface="Calibri"/>
                <a:cs typeface="Calibri"/>
                <a:sym typeface="Calibri"/>
              </a:endParaRPr>
            </a:p>
            <a:p>
              <a:pPr marL="317091" marR="0" lvl="0" indent="-317091" algn="l" rtl="0">
                <a:lnSpc>
                  <a:spcPct val="100000"/>
                </a:lnSpc>
                <a:spcBef>
                  <a:spcPts val="300"/>
                </a:spcBef>
                <a:spcAft>
                  <a:spcPts val="0"/>
                </a:spcAft>
                <a:buClr>
                  <a:schemeClr val="dk1"/>
                </a:buClr>
                <a:buSzPts val="1600"/>
                <a:buFont typeface="Arial"/>
                <a:buChar char="•"/>
              </a:pPr>
              <a:r>
                <a:rPr lang="en-US" sz="1600">
                  <a:solidFill>
                    <a:schemeClr val="dk1"/>
                  </a:solidFill>
                  <a:latin typeface="Calibri"/>
                  <a:ea typeface="Calibri"/>
                  <a:cs typeface="Calibri"/>
                  <a:sym typeface="Calibri"/>
                </a:rPr>
                <a:t>menyusun rancangan penelitian sosial. </a:t>
              </a:r>
              <a:endParaRPr sz="1600">
                <a:solidFill>
                  <a:schemeClr val="dk1"/>
                </a:solidFill>
                <a:latin typeface="Calibri"/>
                <a:ea typeface="Calibri"/>
                <a:cs typeface="Calibri"/>
                <a:sym typeface="Calibri"/>
              </a:endParaRPr>
            </a:p>
            <a:p>
              <a:pPr marL="317091" marR="0" lvl="0" indent="-317091" algn="l" rtl="0">
                <a:lnSpc>
                  <a:spcPct val="100000"/>
                </a:lnSpc>
                <a:spcBef>
                  <a:spcPts val="300"/>
                </a:spcBef>
                <a:spcAft>
                  <a:spcPts val="0"/>
                </a:spcAft>
                <a:buClr>
                  <a:schemeClr val="dk1"/>
                </a:buClr>
                <a:buSzPts val="1600"/>
                <a:buFont typeface="Arial"/>
                <a:buChar char="•"/>
              </a:pPr>
              <a:r>
                <a:rPr lang="en-US" sz="1600">
                  <a:solidFill>
                    <a:schemeClr val="dk1"/>
                  </a:solidFill>
                  <a:latin typeface="Calibri"/>
                  <a:ea typeface="Calibri"/>
                  <a:cs typeface="Calibri"/>
                  <a:sym typeface="Calibri"/>
                </a:rPr>
                <a:t>menyusun instrumen dan melakukan pengumpulan data penelitian.</a:t>
              </a:r>
              <a:endParaRPr sz="1600">
                <a:solidFill>
                  <a:schemeClr val="dk1"/>
                </a:solidFill>
                <a:latin typeface="Calibri"/>
                <a:ea typeface="Calibri"/>
                <a:cs typeface="Calibri"/>
                <a:sym typeface="Calibri"/>
              </a:endParaRPr>
            </a:p>
            <a:p>
              <a:pPr marL="317091" marR="0" lvl="0" indent="-317091" algn="l" rtl="0">
                <a:lnSpc>
                  <a:spcPct val="100000"/>
                </a:lnSpc>
                <a:spcBef>
                  <a:spcPts val="300"/>
                </a:spcBef>
                <a:spcAft>
                  <a:spcPts val="0"/>
                </a:spcAft>
                <a:buClr>
                  <a:schemeClr val="dk1"/>
                </a:buClr>
                <a:buSzPts val="1600"/>
                <a:buFont typeface="Arial"/>
                <a:buChar char="•"/>
              </a:pPr>
              <a:r>
                <a:rPr lang="en-US" sz="1600">
                  <a:solidFill>
                    <a:schemeClr val="dk1"/>
                  </a:solidFill>
                  <a:latin typeface="Calibri"/>
                  <a:ea typeface="Calibri"/>
                  <a:cs typeface="Calibri"/>
                  <a:sym typeface="Calibri"/>
                </a:rPr>
                <a:t>mengolah dan menganalisis data penelitian.</a:t>
              </a:r>
              <a:endParaRPr sz="1400" b="0" i="0" u="none" strike="noStrike" cap="none">
                <a:solidFill>
                  <a:schemeClr val="dk1"/>
                </a:solidFill>
                <a:latin typeface="Calibri"/>
                <a:ea typeface="Calibri"/>
                <a:cs typeface="Calibri"/>
                <a:sym typeface="Calibri"/>
              </a:endParaRPr>
            </a:p>
          </p:txBody>
        </p:sp>
        <p:sp>
          <p:nvSpPr>
            <p:cNvPr id="112" name="Google Shape;112;p2"/>
            <p:cNvSpPr/>
            <p:nvPr/>
          </p:nvSpPr>
          <p:spPr>
            <a:xfrm>
              <a:off x="0" y="1413510"/>
              <a:ext cx="4542830" cy="369332"/>
            </a:xfrm>
            <a:prstGeom prst="rect">
              <a:avLst/>
            </a:prstGeom>
            <a:solidFill>
              <a:srgbClr val="2C987E"/>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a:solidFill>
                    <a:schemeClr val="lt1"/>
                  </a:solidFill>
                  <a:latin typeface="Candara"/>
                  <a:ea typeface="Candara"/>
                  <a:cs typeface="Candara"/>
                  <a:sym typeface="Candara"/>
                </a:rPr>
                <a:t>Tujuan Pembelajaran</a:t>
              </a:r>
              <a:endParaRPr sz="1800" b="0" i="0" u="none" strike="noStrike" cap="none">
                <a:solidFill>
                  <a:schemeClr val="lt1"/>
                </a:solidFill>
                <a:latin typeface="Candara"/>
                <a:ea typeface="Candara"/>
                <a:cs typeface="Candara"/>
                <a:sym typeface="Candara"/>
              </a:endParaRPr>
            </a:p>
          </p:txBody>
        </p:sp>
      </p:grpSp>
      <p:grpSp>
        <p:nvGrpSpPr>
          <p:cNvPr id="113" name="Google Shape;113;p2"/>
          <p:cNvGrpSpPr/>
          <p:nvPr/>
        </p:nvGrpSpPr>
        <p:grpSpPr>
          <a:xfrm>
            <a:off x="3762425" y="133350"/>
            <a:ext cx="1619150" cy="457200"/>
            <a:chOff x="3762425" y="133350"/>
            <a:chExt cx="1619150" cy="457200"/>
          </a:xfrm>
        </p:grpSpPr>
        <p:sp>
          <p:nvSpPr>
            <p:cNvPr id="114" name="Google Shape;114;p2"/>
            <p:cNvSpPr/>
            <p:nvPr/>
          </p:nvSpPr>
          <p:spPr>
            <a:xfrm>
              <a:off x="3762425" y="133350"/>
              <a:ext cx="1619150" cy="457200"/>
            </a:xfrm>
            <a:prstGeom prst="parallelogram">
              <a:avLst>
                <a:gd name="adj" fmla="val 25000"/>
              </a:avLst>
            </a:prstGeom>
            <a:solidFill>
              <a:srgbClr val="31859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endParaRPr sz="1600" b="0" i="0" u="none" strike="noStrike" cap="none">
                <a:solidFill>
                  <a:schemeClr val="lt1"/>
                </a:solidFill>
                <a:latin typeface="Calibri"/>
                <a:ea typeface="Calibri"/>
                <a:cs typeface="Calibri"/>
                <a:sym typeface="Calibri"/>
              </a:endParaRPr>
            </a:p>
          </p:txBody>
        </p:sp>
        <p:sp>
          <p:nvSpPr>
            <p:cNvPr id="115" name="Google Shape;115;p2"/>
            <p:cNvSpPr/>
            <p:nvPr/>
          </p:nvSpPr>
          <p:spPr>
            <a:xfrm>
              <a:off x="3957840" y="161895"/>
              <a:ext cx="1228321" cy="40011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en-US" sz="2000" b="1" i="0" u="none" strike="noStrike" cap="none">
                  <a:solidFill>
                    <a:schemeClr val="lt1"/>
                  </a:solidFill>
                  <a:latin typeface="Cambria"/>
                  <a:ea typeface="Cambria"/>
                  <a:cs typeface="Cambria"/>
                  <a:sym typeface="Cambria"/>
                </a:rPr>
                <a:t>BAB 1</a:t>
              </a:r>
              <a:endParaRPr sz="1400" b="0" i="0" u="none" strike="noStrike" cap="none">
                <a:solidFill>
                  <a:srgbClr val="000000"/>
                </a:solidFill>
                <a:latin typeface="Arial"/>
                <a:ea typeface="Arial"/>
                <a:cs typeface="Arial"/>
                <a:sym typeface="Arial"/>
              </a:endParaRPr>
            </a:p>
          </p:txBody>
        </p:sp>
      </p:grpSp>
      <p:sp>
        <p:nvSpPr>
          <p:cNvPr id="116" name="Google Shape;116;p2"/>
          <p:cNvSpPr/>
          <p:nvPr/>
        </p:nvSpPr>
        <p:spPr>
          <a:xfrm>
            <a:off x="1191505" y="666750"/>
            <a:ext cx="6760990" cy="408739"/>
          </a:xfrm>
          <a:prstGeom prst="rect">
            <a:avLst/>
          </a:prstGeom>
          <a:noFill/>
          <a:ln>
            <a:noFill/>
          </a:ln>
        </p:spPr>
        <p:txBody>
          <a:bodyPr spcFirstLastPara="1" wrap="square" lIns="39025" tIns="19500" rIns="39025" bIns="195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a:solidFill>
                  <a:srgbClr val="002060"/>
                </a:solidFill>
                <a:latin typeface="Candara"/>
                <a:ea typeface="Candara"/>
                <a:cs typeface="Candara"/>
                <a:sym typeface="Candara"/>
              </a:rPr>
              <a:t>Penelitian Sosial</a:t>
            </a:r>
            <a:endParaRPr sz="2400" b="1" i="0" u="none" strike="noStrike" cap="none">
              <a:solidFill>
                <a:srgbClr val="002060"/>
              </a:solidFill>
              <a:latin typeface="Candara"/>
              <a:ea typeface="Candara"/>
              <a:cs typeface="Candara"/>
              <a:sym typeface="Candara"/>
            </a:endParaRPr>
          </a:p>
        </p:txBody>
      </p:sp>
      <p:grpSp>
        <p:nvGrpSpPr>
          <p:cNvPr id="117" name="Google Shape;117;p2"/>
          <p:cNvGrpSpPr/>
          <p:nvPr/>
        </p:nvGrpSpPr>
        <p:grpSpPr>
          <a:xfrm>
            <a:off x="0" y="4302125"/>
            <a:ext cx="9144000" cy="841375"/>
            <a:chOff x="0" y="4302125"/>
            <a:chExt cx="9144000" cy="841375"/>
          </a:xfrm>
        </p:grpSpPr>
        <p:grpSp>
          <p:nvGrpSpPr>
            <p:cNvPr id="118" name="Google Shape;118;p2"/>
            <p:cNvGrpSpPr/>
            <p:nvPr/>
          </p:nvGrpSpPr>
          <p:grpSpPr>
            <a:xfrm>
              <a:off x="0" y="4302125"/>
              <a:ext cx="9144000" cy="841375"/>
              <a:chOff x="0" y="4302125"/>
              <a:chExt cx="9144000" cy="841375"/>
            </a:xfrm>
          </p:grpSpPr>
          <p:grpSp>
            <p:nvGrpSpPr>
              <p:cNvPr id="119" name="Google Shape;119;p2"/>
              <p:cNvGrpSpPr/>
              <p:nvPr/>
            </p:nvGrpSpPr>
            <p:grpSpPr>
              <a:xfrm>
                <a:off x="0" y="4302125"/>
                <a:ext cx="9144000" cy="841375"/>
                <a:chOff x="0" y="4302125"/>
                <a:chExt cx="9144000" cy="841375"/>
              </a:xfrm>
            </p:grpSpPr>
            <p:pic>
              <p:nvPicPr>
                <p:cNvPr id="120" name="Google Shape;120;p2" descr="E:\ELISA\ERLANGGA LISA\2017\TEMPLATE PPT\SMP PPKN kelas X kelompok wajib\SMP PPKN kelas X kelompok wajib.png"/>
                <p:cNvPicPr preferRelativeResize="0"/>
                <p:nvPr/>
              </p:nvPicPr>
              <p:blipFill rotWithShape="1">
                <a:blip r:embed="rId3">
                  <a:alphaModFix/>
                </a:blip>
                <a:srcRect/>
                <a:stretch/>
              </p:blipFill>
              <p:spPr>
                <a:xfrm>
                  <a:off x="0" y="4302125"/>
                  <a:ext cx="9144000" cy="841375"/>
                </a:xfrm>
                <a:prstGeom prst="rect">
                  <a:avLst/>
                </a:prstGeom>
                <a:noFill/>
                <a:ln>
                  <a:noFill/>
                </a:ln>
              </p:spPr>
            </p:pic>
            <p:sp>
              <p:nvSpPr>
                <p:cNvPr id="121" name="Google Shape;121;p2"/>
                <p:cNvSpPr txBox="1"/>
                <p:nvPr/>
              </p:nvSpPr>
              <p:spPr>
                <a:xfrm>
                  <a:off x="2057400" y="4732407"/>
                  <a:ext cx="5334000" cy="354000"/>
                </a:xfrm>
                <a:prstGeom prst="rect">
                  <a:avLst/>
                </a:prstGeom>
                <a:solidFill>
                  <a:srgbClr val="FFC000"/>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700"/>
                    <a:buFont typeface="Arial"/>
                    <a:buNone/>
                  </a:pPr>
                  <a:r>
                    <a:rPr lang="en-US" sz="1700" b="1" i="0" u="none" strike="noStrike" cap="none">
                      <a:solidFill>
                        <a:srgbClr val="002060"/>
                      </a:solidFill>
                      <a:latin typeface="Arial"/>
                      <a:ea typeface="Arial"/>
                      <a:cs typeface="Arial"/>
                      <a:sym typeface="Arial"/>
                    </a:rPr>
                    <a:t>SOSIOLOGI</a:t>
                  </a:r>
                  <a:endParaRPr sz="1700" b="1" i="0" u="none" strike="noStrike" cap="none">
                    <a:solidFill>
                      <a:srgbClr val="002060"/>
                    </a:solidFill>
                    <a:latin typeface="Arial"/>
                    <a:ea typeface="Arial"/>
                    <a:cs typeface="Arial"/>
                    <a:sym typeface="Arial"/>
                  </a:endParaRPr>
                </a:p>
              </p:txBody>
            </p:sp>
          </p:grpSp>
          <p:pic>
            <p:nvPicPr>
              <p:cNvPr id="122" name="Google Shape;122;p2" descr="A picture containing text&#10;&#10;Description automatically generated"/>
              <p:cNvPicPr preferRelativeResize="0"/>
              <p:nvPr/>
            </p:nvPicPr>
            <p:blipFill rotWithShape="1">
              <a:blip r:embed="rId4">
                <a:alphaModFix/>
              </a:blip>
              <a:srcRect t="18870"/>
              <a:stretch/>
            </p:blipFill>
            <p:spPr>
              <a:xfrm>
                <a:off x="6172200" y="4734224"/>
                <a:ext cx="2743201" cy="350308"/>
              </a:xfrm>
              <a:prstGeom prst="rect">
                <a:avLst/>
              </a:prstGeom>
              <a:noFill/>
              <a:ln>
                <a:noFill/>
              </a:ln>
            </p:spPr>
          </p:pic>
        </p:grpSp>
        <p:sp>
          <p:nvSpPr>
            <p:cNvPr id="123" name="Google Shape;123;p2"/>
            <p:cNvSpPr/>
            <p:nvPr/>
          </p:nvSpPr>
          <p:spPr>
            <a:xfrm>
              <a:off x="0" y="4722812"/>
              <a:ext cx="1066800" cy="363600"/>
            </a:xfrm>
            <a:prstGeom prst="rect">
              <a:avLst/>
            </a:prstGeom>
            <a:solidFill>
              <a:srgbClr val="1777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a:solidFill>
                    <a:schemeClr val="lt1"/>
                  </a:solidFill>
                  <a:latin typeface="Calibri"/>
                  <a:ea typeface="Calibri"/>
                  <a:cs typeface="Calibri"/>
                  <a:sym typeface="Calibri"/>
                </a:rPr>
                <a:t>SMA/MA</a:t>
              </a:r>
              <a:endParaRPr sz="1800" b="1" i="0" u="none" strike="noStrike" cap="none">
                <a:solidFill>
                  <a:schemeClr val="lt1"/>
                </a:solidFill>
                <a:latin typeface="Calibri"/>
                <a:ea typeface="Calibri"/>
                <a:cs typeface="Calibri"/>
                <a:sym typeface="Calibri"/>
              </a:endParaRPr>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1100"/>
                                  </p:stCondLst>
                                  <p:childTnLst>
                                    <p:set>
                                      <p:cBhvr>
                                        <p:cTn id="6" dur="1" fill="hold">
                                          <p:stCondLst>
                                            <p:cond delay="0"/>
                                          </p:stCondLst>
                                        </p:cTn>
                                        <p:tgtEl>
                                          <p:spTgt spid="116"/>
                                        </p:tgtEl>
                                        <p:attrNameLst>
                                          <p:attrName>style.visibility</p:attrName>
                                        </p:attrNameLst>
                                      </p:cBhvr>
                                      <p:to>
                                        <p:strVal val="visible"/>
                                      </p:to>
                                    </p:set>
                                    <p:animEffect transition="in" filter="fade">
                                      <p:cBhvr>
                                        <p:cTn id="7" dur="1000"/>
                                        <p:tgtEl>
                                          <p:spTgt spid="1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Google Shape;129;p3"/>
          <p:cNvSpPr txBox="1"/>
          <p:nvPr/>
        </p:nvSpPr>
        <p:spPr>
          <a:xfrm>
            <a:off x="0" y="133350"/>
            <a:ext cx="9144000" cy="402000"/>
          </a:xfrm>
          <a:prstGeom prst="rect">
            <a:avLst/>
          </a:prstGeom>
          <a:solidFill>
            <a:srgbClr val="2C987E"/>
          </a:solidFill>
          <a:ln>
            <a:noFill/>
          </a:ln>
        </p:spPr>
        <p:txBody>
          <a:bodyPr spcFirstLastPara="1" wrap="square" lIns="93125" tIns="46550" rIns="93125" bIns="46550" anchor="t" anchorCtr="0">
            <a:spAutoFit/>
          </a:bodyPr>
          <a:lstStyle/>
          <a:p>
            <a:pPr marL="457200" marR="0" lvl="0" indent="-355600" algn="l" rtl="0">
              <a:lnSpc>
                <a:spcPct val="100000"/>
              </a:lnSpc>
              <a:spcBef>
                <a:spcPts val="0"/>
              </a:spcBef>
              <a:spcAft>
                <a:spcPts val="0"/>
              </a:spcAft>
              <a:buClr>
                <a:schemeClr val="lt1"/>
              </a:buClr>
              <a:buSzPts val="2000"/>
              <a:buFont typeface="Candara"/>
              <a:buAutoNum type="alphaUcPeriod"/>
            </a:pPr>
            <a:r>
              <a:rPr lang="en-US" sz="2000" b="1">
                <a:solidFill>
                  <a:schemeClr val="lt1"/>
                </a:solidFill>
                <a:latin typeface="Candara"/>
                <a:ea typeface="Candara"/>
                <a:cs typeface="Candara"/>
                <a:sym typeface="Candara"/>
              </a:rPr>
              <a:t>Hakikat Penelitian </a:t>
            </a:r>
            <a:endParaRPr sz="2000" b="1" i="0" u="none" strike="noStrike" cap="none">
              <a:solidFill>
                <a:schemeClr val="lt1"/>
              </a:solidFill>
              <a:latin typeface="Candara"/>
              <a:ea typeface="Candara"/>
              <a:cs typeface="Candara"/>
              <a:sym typeface="Candara"/>
            </a:endParaRPr>
          </a:p>
        </p:txBody>
      </p:sp>
      <p:grpSp>
        <p:nvGrpSpPr>
          <p:cNvPr id="130" name="Google Shape;130;p3"/>
          <p:cNvGrpSpPr/>
          <p:nvPr/>
        </p:nvGrpSpPr>
        <p:grpSpPr>
          <a:xfrm>
            <a:off x="0" y="4302125"/>
            <a:ext cx="9144000" cy="841375"/>
            <a:chOff x="0" y="4302125"/>
            <a:chExt cx="9144000" cy="841375"/>
          </a:xfrm>
        </p:grpSpPr>
        <p:grpSp>
          <p:nvGrpSpPr>
            <p:cNvPr id="131" name="Google Shape;131;p3"/>
            <p:cNvGrpSpPr/>
            <p:nvPr/>
          </p:nvGrpSpPr>
          <p:grpSpPr>
            <a:xfrm>
              <a:off x="0" y="4302125"/>
              <a:ext cx="9144000" cy="841375"/>
              <a:chOff x="0" y="4302125"/>
              <a:chExt cx="9144000" cy="841375"/>
            </a:xfrm>
          </p:grpSpPr>
          <p:grpSp>
            <p:nvGrpSpPr>
              <p:cNvPr id="132" name="Google Shape;132;p3"/>
              <p:cNvGrpSpPr/>
              <p:nvPr/>
            </p:nvGrpSpPr>
            <p:grpSpPr>
              <a:xfrm>
                <a:off x="0" y="4302125"/>
                <a:ext cx="9144000" cy="841375"/>
                <a:chOff x="0" y="4302125"/>
                <a:chExt cx="9144000" cy="841375"/>
              </a:xfrm>
            </p:grpSpPr>
            <p:pic>
              <p:nvPicPr>
                <p:cNvPr id="133" name="Google Shape;133;p3" descr="E:\ELISA\ERLANGGA LISA\2017\TEMPLATE PPT\SMP PPKN kelas X kelompok wajib\SMP PPKN kelas X kelompok wajib.png"/>
                <p:cNvPicPr preferRelativeResize="0"/>
                <p:nvPr/>
              </p:nvPicPr>
              <p:blipFill rotWithShape="1">
                <a:blip r:embed="rId3">
                  <a:alphaModFix/>
                </a:blip>
                <a:srcRect/>
                <a:stretch/>
              </p:blipFill>
              <p:spPr>
                <a:xfrm>
                  <a:off x="0" y="4302125"/>
                  <a:ext cx="9144000" cy="841375"/>
                </a:xfrm>
                <a:prstGeom prst="rect">
                  <a:avLst/>
                </a:prstGeom>
                <a:noFill/>
                <a:ln>
                  <a:noFill/>
                </a:ln>
              </p:spPr>
            </p:pic>
            <p:sp>
              <p:nvSpPr>
                <p:cNvPr id="134" name="Google Shape;134;p3"/>
                <p:cNvSpPr txBox="1"/>
                <p:nvPr/>
              </p:nvSpPr>
              <p:spPr>
                <a:xfrm>
                  <a:off x="2057400" y="4732407"/>
                  <a:ext cx="5334000" cy="354000"/>
                </a:xfrm>
                <a:prstGeom prst="rect">
                  <a:avLst/>
                </a:prstGeom>
                <a:solidFill>
                  <a:srgbClr val="FFC000"/>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700"/>
                    <a:buFont typeface="Arial"/>
                    <a:buNone/>
                  </a:pPr>
                  <a:r>
                    <a:rPr lang="en-US" sz="1700" b="1" i="0" u="none" strike="noStrike" cap="none">
                      <a:solidFill>
                        <a:srgbClr val="002060"/>
                      </a:solidFill>
                      <a:latin typeface="Arial"/>
                      <a:ea typeface="Arial"/>
                      <a:cs typeface="Arial"/>
                      <a:sym typeface="Arial"/>
                    </a:rPr>
                    <a:t>SOSIOLOGI</a:t>
                  </a:r>
                  <a:endParaRPr sz="1700" b="1" i="0" u="none" strike="noStrike" cap="none">
                    <a:solidFill>
                      <a:srgbClr val="002060"/>
                    </a:solidFill>
                    <a:latin typeface="Arial"/>
                    <a:ea typeface="Arial"/>
                    <a:cs typeface="Arial"/>
                    <a:sym typeface="Arial"/>
                  </a:endParaRPr>
                </a:p>
              </p:txBody>
            </p:sp>
          </p:grpSp>
          <p:pic>
            <p:nvPicPr>
              <p:cNvPr id="135" name="Google Shape;135;p3" descr="A picture containing text&#10;&#10;Description automatically generated"/>
              <p:cNvPicPr preferRelativeResize="0"/>
              <p:nvPr/>
            </p:nvPicPr>
            <p:blipFill rotWithShape="1">
              <a:blip r:embed="rId4">
                <a:alphaModFix/>
              </a:blip>
              <a:srcRect t="18869"/>
              <a:stretch/>
            </p:blipFill>
            <p:spPr>
              <a:xfrm>
                <a:off x="6172200" y="4734224"/>
                <a:ext cx="2743201" cy="350308"/>
              </a:xfrm>
              <a:prstGeom prst="rect">
                <a:avLst/>
              </a:prstGeom>
              <a:noFill/>
              <a:ln>
                <a:noFill/>
              </a:ln>
            </p:spPr>
          </p:pic>
        </p:grpSp>
        <p:sp>
          <p:nvSpPr>
            <p:cNvPr id="136" name="Google Shape;136;p3"/>
            <p:cNvSpPr/>
            <p:nvPr/>
          </p:nvSpPr>
          <p:spPr>
            <a:xfrm>
              <a:off x="0" y="4722812"/>
              <a:ext cx="1066800" cy="363600"/>
            </a:xfrm>
            <a:prstGeom prst="rect">
              <a:avLst/>
            </a:prstGeom>
            <a:solidFill>
              <a:srgbClr val="1777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a:solidFill>
                    <a:schemeClr val="lt1"/>
                  </a:solidFill>
                  <a:latin typeface="Calibri"/>
                  <a:ea typeface="Calibri"/>
                  <a:cs typeface="Calibri"/>
                  <a:sym typeface="Calibri"/>
                </a:rPr>
                <a:t>SMA/MA</a:t>
              </a:r>
              <a:endParaRPr sz="1800" b="1" i="0" u="none" strike="noStrike" cap="none">
                <a:solidFill>
                  <a:schemeClr val="lt1"/>
                </a:solidFill>
                <a:latin typeface="Calibri"/>
                <a:ea typeface="Calibri"/>
                <a:cs typeface="Calibri"/>
                <a:sym typeface="Calibri"/>
              </a:endParaRPr>
            </a:p>
          </p:txBody>
        </p:sp>
      </p:grpSp>
      <p:sp>
        <p:nvSpPr>
          <p:cNvPr id="137" name="Google Shape;137;p3"/>
          <p:cNvSpPr txBox="1"/>
          <p:nvPr/>
        </p:nvSpPr>
        <p:spPr>
          <a:xfrm>
            <a:off x="417575" y="1666250"/>
            <a:ext cx="4963200" cy="14160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600">
                <a:latin typeface="Calibri"/>
                <a:ea typeface="Calibri"/>
                <a:cs typeface="Calibri"/>
                <a:sym typeface="Calibri"/>
              </a:rPr>
              <a:t>Manusia mulai mencari pengetahuan-pengetahuan baru yang mampu memberikan solusi terhadap berbagai masalah dalam hidup. Salah satu cara manusia memperoleh pengetahuan baru adalah melakukan proses berpikir yang diterapkan pada penelitian</a:t>
            </a:r>
            <a:endParaRPr sz="1600">
              <a:latin typeface="Calibri"/>
              <a:ea typeface="Calibri"/>
              <a:cs typeface="Calibri"/>
              <a:sym typeface="Calibri"/>
            </a:endParaRPr>
          </a:p>
        </p:txBody>
      </p:sp>
      <p:pic>
        <p:nvPicPr>
          <p:cNvPr id="138" name="Google Shape;138;p3"/>
          <p:cNvPicPr preferRelativeResize="0"/>
          <p:nvPr/>
        </p:nvPicPr>
        <p:blipFill>
          <a:blip r:embed="rId5">
            <a:alphaModFix/>
          </a:blip>
          <a:stretch>
            <a:fillRect/>
          </a:stretch>
        </p:blipFill>
        <p:spPr>
          <a:xfrm>
            <a:off x="5324650" y="687750"/>
            <a:ext cx="3614500" cy="3614500"/>
          </a:xfrm>
          <a:prstGeom prst="rect">
            <a:avLst/>
          </a:prstGeom>
          <a:noFill/>
          <a:ln>
            <a:noFill/>
          </a:ln>
        </p:spPr>
      </p:pic>
      <p:sp>
        <p:nvSpPr>
          <p:cNvPr id="139" name="Google Shape;139;p3"/>
          <p:cNvSpPr txBox="1"/>
          <p:nvPr/>
        </p:nvSpPr>
        <p:spPr>
          <a:xfrm>
            <a:off x="5684600" y="3798300"/>
            <a:ext cx="32544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200" i="1">
                <a:latin typeface="Calibri"/>
                <a:ea typeface="Calibri"/>
                <a:cs typeface="Calibri"/>
                <a:sym typeface="Calibri"/>
              </a:rPr>
              <a:t>Sumber: freepik</a:t>
            </a:r>
            <a:endParaRPr sz="1200" i="1">
              <a:latin typeface="Calibri"/>
              <a:ea typeface="Calibri"/>
              <a:cs typeface="Calibri"/>
              <a:sym typeface="Calibri"/>
            </a:endParaRPr>
          </a:p>
        </p:txBody>
      </p:sp>
    </p:spTree>
  </p:cSld>
  <p:clrMapOvr>
    <a:masterClrMapping/>
  </p:clrMapOvr>
  <p:transition spd="slow">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44"/>
        <p:cNvGrpSpPr/>
        <p:nvPr/>
      </p:nvGrpSpPr>
      <p:grpSpPr>
        <a:xfrm>
          <a:off x="0" y="0"/>
          <a:ext cx="0" cy="0"/>
          <a:chOff x="0" y="0"/>
          <a:chExt cx="0" cy="0"/>
        </a:xfrm>
      </p:grpSpPr>
      <p:grpSp>
        <p:nvGrpSpPr>
          <p:cNvPr id="145" name="Google Shape;145;g12fad8aead9_0_10"/>
          <p:cNvGrpSpPr/>
          <p:nvPr/>
        </p:nvGrpSpPr>
        <p:grpSpPr>
          <a:xfrm>
            <a:off x="0" y="4302125"/>
            <a:ext cx="9144000" cy="841375"/>
            <a:chOff x="0" y="4302125"/>
            <a:chExt cx="9144000" cy="841375"/>
          </a:xfrm>
        </p:grpSpPr>
        <p:grpSp>
          <p:nvGrpSpPr>
            <p:cNvPr id="146" name="Google Shape;146;g12fad8aead9_0_10"/>
            <p:cNvGrpSpPr/>
            <p:nvPr/>
          </p:nvGrpSpPr>
          <p:grpSpPr>
            <a:xfrm>
              <a:off x="0" y="4302125"/>
              <a:ext cx="9144000" cy="841375"/>
              <a:chOff x="0" y="4302125"/>
              <a:chExt cx="9144000" cy="841375"/>
            </a:xfrm>
          </p:grpSpPr>
          <p:grpSp>
            <p:nvGrpSpPr>
              <p:cNvPr id="147" name="Google Shape;147;g12fad8aead9_0_10"/>
              <p:cNvGrpSpPr/>
              <p:nvPr/>
            </p:nvGrpSpPr>
            <p:grpSpPr>
              <a:xfrm>
                <a:off x="0" y="4302125"/>
                <a:ext cx="9144000" cy="841375"/>
                <a:chOff x="0" y="4302125"/>
                <a:chExt cx="9144000" cy="841375"/>
              </a:xfrm>
            </p:grpSpPr>
            <p:pic>
              <p:nvPicPr>
                <p:cNvPr id="148" name="Google Shape;148;g12fad8aead9_0_10" descr="E:\ELISA\ERLANGGA LISA\2017\TEMPLATE PPT\SMP PPKN kelas X kelompok wajib\SMP PPKN kelas X kelompok wajib.png"/>
                <p:cNvPicPr preferRelativeResize="0"/>
                <p:nvPr/>
              </p:nvPicPr>
              <p:blipFill rotWithShape="1">
                <a:blip r:embed="rId3">
                  <a:alphaModFix/>
                </a:blip>
                <a:srcRect/>
                <a:stretch/>
              </p:blipFill>
              <p:spPr>
                <a:xfrm>
                  <a:off x="0" y="4302125"/>
                  <a:ext cx="9144000" cy="841375"/>
                </a:xfrm>
                <a:prstGeom prst="rect">
                  <a:avLst/>
                </a:prstGeom>
                <a:noFill/>
                <a:ln>
                  <a:noFill/>
                </a:ln>
              </p:spPr>
            </p:pic>
            <p:sp>
              <p:nvSpPr>
                <p:cNvPr id="149" name="Google Shape;149;g12fad8aead9_0_10"/>
                <p:cNvSpPr txBox="1"/>
                <p:nvPr/>
              </p:nvSpPr>
              <p:spPr>
                <a:xfrm>
                  <a:off x="2057400" y="4732407"/>
                  <a:ext cx="5334000" cy="354000"/>
                </a:xfrm>
                <a:prstGeom prst="rect">
                  <a:avLst/>
                </a:prstGeom>
                <a:solidFill>
                  <a:srgbClr val="FFC000"/>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700"/>
                    <a:buFont typeface="Arial"/>
                    <a:buNone/>
                  </a:pPr>
                  <a:r>
                    <a:rPr lang="en-US" sz="1700" b="1" i="0" u="none" strike="noStrike" cap="none">
                      <a:solidFill>
                        <a:srgbClr val="002060"/>
                      </a:solidFill>
                      <a:latin typeface="Arial"/>
                      <a:ea typeface="Arial"/>
                      <a:cs typeface="Arial"/>
                      <a:sym typeface="Arial"/>
                    </a:rPr>
                    <a:t>SOSIOLOGI</a:t>
                  </a:r>
                  <a:endParaRPr sz="1700" b="1" i="0" u="none" strike="noStrike" cap="none">
                    <a:solidFill>
                      <a:srgbClr val="002060"/>
                    </a:solidFill>
                    <a:latin typeface="Arial"/>
                    <a:ea typeface="Arial"/>
                    <a:cs typeface="Arial"/>
                    <a:sym typeface="Arial"/>
                  </a:endParaRPr>
                </a:p>
              </p:txBody>
            </p:sp>
          </p:grpSp>
          <p:pic>
            <p:nvPicPr>
              <p:cNvPr id="150" name="Google Shape;150;g12fad8aead9_0_10" descr="A picture containing text&#10;&#10;Description automatically generated"/>
              <p:cNvPicPr preferRelativeResize="0"/>
              <p:nvPr/>
            </p:nvPicPr>
            <p:blipFill rotWithShape="1">
              <a:blip r:embed="rId4">
                <a:alphaModFix/>
              </a:blip>
              <a:srcRect t="18869"/>
              <a:stretch/>
            </p:blipFill>
            <p:spPr>
              <a:xfrm>
                <a:off x="6172200" y="4734224"/>
                <a:ext cx="2743201" cy="350308"/>
              </a:xfrm>
              <a:prstGeom prst="rect">
                <a:avLst/>
              </a:prstGeom>
              <a:noFill/>
              <a:ln>
                <a:noFill/>
              </a:ln>
            </p:spPr>
          </p:pic>
        </p:grpSp>
        <p:sp>
          <p:nvSpPr>
            <p:cNvPr id="151" name="Google Shape;151;g12fad8aead9_0_10"/>
            <p:cNvSpPr/>
            <p:nvPr/>
          </p:nvSpPr>
          <p:spPr>
            <a:xfrm>
              <a:off x="0" y="4722812"/>
              <a:ext cx="1066800" cy="363600"/>
            </a:xfrm>
            <a:prstGeom prst="rect">
              <a:avLst/>
            </a:prstGeom>
            <a:solidFill>
              <a:srgbClr val="1777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a:solidFill>
                    <a:schemeClr val="lt1"/>
                  </a:solidFill>
                  <a:latin typeface="Calibri"/>
                  <a:ea typeface="Calibri"/>
                  <a:cs typeface="Calibri"/>
                  <a:sym typeface="Calibri"/>
                </a:rPr>
                <a:t>SMA/MA</a:t>
              </a:r>
              <a:endParaRPr sz="1800" b="1" i="0" u="none" strike="noStrike" cap="none">
                <a:solidFill>
                  <a:schemeClr val="lt1"/>
                </a:solidFill>
                <a:latin typeface="Calibri"/>
                <a:ea typeface="Calibri"/>
                <a:cs typeface="Calibri"/>
                <a:sym typeface="Calibri"/>
              </a:endParaRPr>
            </a:p>
          </p:txBody>
        </p:sp>
      </p:grpSp>
      <p:sp>
        <p:nvSpPr>
          <p:cNvPr id="152" name="Google Shape;152;g12fad8aead9_0_10"/>
          <p:cNvSpPr txBox="1"/>
          <p:nvPr/>
        </p:nvSpPr>
        <p:spPr>
          <a:xfrm>
            <a:off x="0" y="133350"/>
            <a:ext cx="9144000" cy="402000"/>
          </a:xfrm>
          <a:prstGeom prst="rect">
            <a:avLst/>
          </a:prstGeom>
          <a:solidFill>
            <a:srgbClr val="2C987E"/>
          </a:solidFill>
          <a:ln>
            <a:noFill/>
          </a:ln>
        </p:spPr>
        <p:txBody>
          <a:bodyPr spcFirstLastPara="1" wrap="square" lIns="93125" tIns="46550" rIns="93125" bIns="46550" anchor="t" anchorCtr="0">
            <a:spAutoFit/>
          </a:bodyPr>
          <a:lstStyle/>
          <a:p>
            <a:pPr marL="457200" marR="0" lvl="0" indent="-355600" algn="l" rtl="0">
              <a:lnSpc>
                <a:spcPct val="100000"/>
              </a:lnSpc>
              <a:spcBef>
                <a:spcPts val="0"/>
              </a:spcBef>
              <a:spcAft>
                <a:spcPts val="0"/>
              </a:spcAft>
              <a:buClr>
                <a:schemeClr val="lt1"/>
              </a:buClr>
              <a:buSzPts val="2000"/>
              <a:buFont typeface="Candara"/>
              <a:buAutoNum type="arabicPeriod"/>
            </a:pPr>
            <a:r>
              <a:rPr lang="en-US" sz="2000" b="1">
                <a:solidFill>
                  <a:schemeClr val="lt1"/>
                </a:solidFill>
                <a:latin typeface="Candara"/>
                <a:ea typeface="Candara"/>
                <a:cs typeface="Candara"/>
                <a:sym typeface="Candara"/>
              </a:rPr>
              <a:t>Proses Berpikir (Penalaran) </a:t>
            </a:r>
            <a:endParaRPr sz="2000" b="1" i="0" u="none" strike="noStrike" cap="none">
              <a:solidFill>
                <a:schemeClr val="lt1"/>
              </a:solidFill>
              <a:latin typeface="Candara"/>
              <a:ea typeface="Candara"/>
              <a:cs typeface="Candara"/>
              <a:sym typeface="Candara"/>
            </a:endParaRPr>
          </a:p>
        </p:txBody>
      </p:sp>
      <p:sp>
        <p:nvSpPr>
          <p:cNvPr id="153" name="Google Shape;153;g12fad8aead9_0_10"/>
          <p:cNvSpPr txBox="1"/>
          <p:nvPr/>
        </p:nvSpPr>
        <p:spPr>
          <a:xfrm>
            <a:off x="337400" y="867175"/>
            <a:ext cx="5131200" cy="1169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600">
                <a:latin typeface="Calibri"/>
                <a:ea typeface="Calibri"/>
                <a:cs typeface="Calibri"/>
                <a:sym typeface="Calibri"/>
              </a:rPr>
              <a:t>Penalaran adalah suatu proses berpikir untuk memperoleh </a:t>
            </a:r>
            <a:r>
              <a:rPr lang="en-US" sz="1600" b="1">
                <a:solidFill>
                  <a:srgbClr val="2C987E"/>
                </a:solidFill>
                <a:latin typeface="Calibri"/>
                <a:ea typeface="Calibri"/>
                <a:cs typeface="Calibri"/>
                <a:sym typeface="Calibri"/>
              </a:rPr>
              <a:t>kesimpulan yang logis berdasarkan fakta yang relevan</a:t>
            </a:r>
            <a:r>
              <a:rPr lang="en-US" sz="1600">
                <a:latin typeface="Calibri"/>
                <a:ea typeface="Calibri"/>
                <a:cs typeface="Calibri"/>
                <a:sym typeface="Calibri"/>
              </a:rPr>
              <a:t>. sebagai suatu kegiatan berpikir, penalaran memiliki ciri-ciri secara logis dan analitis. </a:t>
            </a:r>
            <a:endParaRPr sz="1600">
              <a:latin typeface="Calibri"/>
              <a:ea typeface="Calibri"/>
              <a:cs typeface="Calibri"/>
              <a:sym typeface="Calibri"/>
            </a:endParaRPr>
          </a:p>
        </p:txBody>
      </p:sp>
      <p:sp>
        <p:nvSpPr>
          <p:cNvPr id="154" name="Google Shape;154;g12fad8aead9_0_10"/>
          <p:cNvSpPr txBox="1"/>
          <p:nvPr/>
        </p:nvSpPr>
        <p:spPr>
          <a:xfrm>
            <a:off x="417950" y="2190150"/>
            <a:ext cx="5186100" cy="1662300"/>
          </a:xfrm>
          <a:prstGeom prst="rect">
            <a:avLst/>
          </a:prstGeom>
          <a:noFill/>
          <a:ln>
            <a:noFill/>
          </a:ln>
        </p:spPr>
        <p:txBody>
          <a:bodyPr spcFirstLastPara="1" wrap="square" lIns="91425" tIns="91425" rIns="91425" bIns="91425" anchor="t" anchorCtr="0">
            <a:spAutoFit/>
          </a:bodyPr>
          <a:lstStyle/>
          <a:p>
            <a:pPr marL="457200" lvl="0" indent="-330200" algn="l" rtl="0">
              <a:spcBef>
                <a:spcPts val="0"/>
              </a:spcBef>
              <a:spcAft>
                <a:spcPts val="0"/>
              </a:spcAft>
              <a:buSzPts val="1600"/>
              <a:buFont typeface="Calibri"/>
              <a:buChar char="●"/>
            </a:pPr>
            <a:r>
              <a:rPr lang="en-US" sz="1600" b="1">
                <a:solidFill>
                  <a:srgbClr val="2C987E"/>
                </a:solidFill>
                <a:latin typeface="Calibri"/>
                <a:ea typeface="Calibri"/>
                <a:cs typeface="Calibri"/>
                <a:sym typeface="Calibri"/>
              </a:rPr>
              <a:t>Deduksi</a:t>
            </a:r>
            <a:r>
              <a:rPr lang="en-US" sz="1600" b="1">
                <a:latin typeface="Calibri"/>
                <a:ea typeface="Calibri"/>
                <a:cs typeface="Calibri"/>
                <a:sym typeface="Calibri"/>
              </a:rPr>
              <a:t> </a:t>
            </a:r>
            <a:r>
              <a:rPr lang="en-US" sz="1600">
                <a:latin typeface="Calibri"/>
                <a:ea typeface="Calibri"/>
                <a:cs typeface="Calibri"/>
                <a:sym typeface="Calibri"/>
              </a:rPr>
              <a:t>→ proses penarikan kesimpulan dari hal yang bersifat umum ke hal yang lebih khusus.</a:t>
            </a:r>
            <a:endParaRPr sz="1600">
              <a:latin typeface="Calibri"/>
              <a:ea typeface="Calibri"/>
              <a:cs typeface="Calibri"/>
              <a:sym typeface="Calibri"/>
            </a:endParaRPr>
          </a:p>
          <a:p>
            <a:pPr marL="457200" lvl="0" indent="-330200" algn="l" rtl="0">
              <a:spcBef>
                <a:spcPts val="0"/>
              </a:spcBef>
              <a:spcAft>
                <a:spcPts val="0"/>
              </a:spcAft>
              <a:buSzPts val="1600"/>
              <a:buFont typeface="Calibri"/>
              <a:buChar char="●"/>
            </a:pPr>
            <a:r>
              <a:rPr lang="en-US" sz="1600" b="1">
                <a:solidFill>
                  <a:srgbClr val="2C987E"/>
                </a:solidFill>
                <a:latin typeface="Calibri"/>
                <a:ea typeface="Calibri"/>
                <a:cs typeface="Calibri"/>
                <a:sym typeface="Calibri"/>
              </a:rPr>
              <a:t>Induksi </a:t>
            </a:r>
            <a:r>
              <a:rPr lang="en-US" sz="1600">
                <a:latin typeface="Calibri"/>
                <a:ea typeface="Calibri"/>
                <a:cs typeface="Calibri"/>
                <a:sym typeface="Calibri"/>
              </a:rPr>
              <a:t>→ metode pemikiran yang bertolak dari peristiwa khusus untuk menentukan hukum umum. Kesimpulan menjelaskan fakta dan fakta mendukung kesimpulan. </a:t>
            </a:r>
            <a:endParaRPr sz="1600">
              <a:latin typeface="Calibri"/>
              <a:ea typeface="Calibri"/>
              <a:cs typeface="Calibri"/>
              <a:sym typeface="Calibri"/>
            </a:endParaRPr>
          </a:p>
        </p:txBody>
      </p:sp>
      <p:pic>
        <p:nvPicPr>
          <p:cNvPr id="155" name="Google Shape;155;g12fad8aead9_0_10"/>
          <p:cNvPicPr preferRelativeResize="0"/>
          <p:nvPr/>
        </p:nvPicPr>
        <p:blipFill>
          <a:blip r:embed="rId5">
            <a:alphaModFix/>
          </a:blip>
          <a:stretch>
            <a:fillRect/>
          </a:stretch>
        </p:blipFill>
        <p:spPr>
          <a:xfrm>
            <a:off x="5684600" y="1517350"/>
            <a:ext cx="3154601" cy="2208220"/>
          </a:xfrm>
          <a:prstGeom prst="rect">
            <a:avLst/>
          </a:prstGeom>
          <a:noFill/>
          <a:ln>
            <a:noFill/>
          </a:ln>
        </p:spPr>
      </p:pic>
      <p:sp>
        <p:nvSpPr>
          <p:cNvPr id="156" name="Google Shape;156;g12fad8aead9_0_10"/>
          <p:cNvSpPr txBox="1"/>
          <p:nvPr/>
        </p:nvSpPr>
        <p:spPr>
          <a:xfrm>
            <a:off x="5684600" y="3725575"/>
            <a:ext cx="3000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157" name="Google Shape;157;g12fad8aead9_0_10"/>
          <p:cNvSpPr txBox="1"/>
          <p:nvPr/>
        </p:nvSpPr>
        <p:spPr>
          <a:xfrm>
            <a:off x="5684600" y="3798300"/>
            <a:ext cx="32544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200" i="1">
                <a:latin typeface="Calibri"/>
                <a:ea typeface="Calibri"/>
                <a:cs typeface="Calibri"/>
                <a:sym typeface="Calibri"/>
              </a:rPr>
              <a:t>Sumber: shutterstock/</a:t>
            </a:r>
            <a:r>
              <a:rPr lang="en-US" sz="1200">
                <a:solidFill>
                  <a:schemeClr val="dk1"/>
                </a:solidFill>
                <a:latin typeface="Calibri"/>
                <a:ea typeface="Calibri"/>
                <a:cs typeface="Calibri"/>
                <a:sym typeface="Calibri"/>
              </a:rPr>
              <a:t>572093785</a:t>
            </a:r>
            <a:endParaRPr sz="1200" i="1">
              <a:latin typeface="Calibri"/>
              <a:ea typeface="Calibri"/>
              <a:cs typeface="Calibri"/>
              <a:sym typeface="Calibri"/>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62"/>
        <p:cNvGrpSpPr/>
        <p:nvPr/>
      </p:nvGrpSpPr>
      <p:grpSpPr>
        <a:xfrm>
          <a:off x="0" y="0"/>
          <a:ext cx="0" cy="0"/>
          <a:chOff x="0" y="0"/>
          <a:chExt cx="0" cy="0"/>
        </a:xfrm>
      </p:grpSpPr>
      <p:grpSp>
        <p:nvGrpSpPr>
          <p:cNvPr id="163" name="Google Shape;163;g12fad8aead9_0_15"/>
          <p:cNvGrpSpPr/>
          <p:nvPr/>
        </p:nvGrpSpPr>
        <p:grpSpPr>
          <a:xfrm>
            <a:off x="0" y="4302125"/>
            <a:ext cx="9144000" cy="841375"/>
            <a:chOff x="0" y="4302125"/>
            <a:chExt cx="9144000" cy="841375"/>
          </a:xfrm>
        </p:grpSpPr>
        <p:grpSp>
          <p:nvGrpSpPr>
            <p:cNvPr id="164" name="Google Shape;164;g12fad8aead9_0_15"/>
            <p:cNvGrpSpPr/>
            <p:nvPr/>
          </p:nvGrpSpPr>
          <p:grpSpPr>
            <a:xfrm>
              <a:off x="0" y="4302125"/>
              <a:ext cx="9144000" cy="841375"/>
              <a:chOff x="0" y="4302125"/>
              <a:chExt cx="9144000" cy="841375"/>
            </a:xfrm>
          </p:grpSpPr>
          <p:grpSp>
            <p:nvGrpSpPr>
              <p:cNvPr id="165" name="Google Shape;165;g12fad8aead9_0_15"/>
              <p:cNvGrpSpPr/>
              <p:nvPr/>
            </p:nvGrpSpPr>
            <p:grpSpPr>
              <a:xfrm>
                <a:off x="0" y="4302125"/>
                <a:ext cx="9144000" cy="841375"/>
                <a:chOff x="0" y="4302125"/>
                <a:chExt cx="9144000" cy="841375"/>
              </a:xfrm>
            </p:grpSpPr>
            <p:pic>
              <p:nvPicPr>
                <p:cNvPr id="166" name="Google Shape;166;g12fad8aead9_0_15" descr="E:\ELISA\ERLANGGA LISA\2017\TEMPLATE PPT\SMP PPKN kelas X kelompok wajib\SMP PPKN kelas X kelompok wajib.png"/>
                <p:cNvPicPr preferRelativeResize="0"/>
                <p:nvPr/>
              </p:nvPicPr>
              <p:blipFill rotWithShape="1">
                <a:blip r:embed="rId3">
                  <a:alphaModFix/>
                </a:blip>
                <a:srcRect/>
                <a:stretch/>
              </p:blipFill>
              <p:spPr>
                <a:xfrm>
                  <a:off x="0" y="4302125"/>
                  <a:ext cx="9144000" cy="841375"/>
                </a:xfrm>
                <a:prstGeom prst="rect">
                  <a:avLst/>
                </a:prstGeom>
                <a:noFill/>
                <a:ln>
                  <a:noFill/>
                </a:ln>
              </p:spPr>
            </p:pic>
            <p:sp>
              <p:nvSpPr>
                <p:cNvPr id="167" name="Google Shape;167;g12fad8aead9_0_15"/>
                <p:cNvSpPr txBox="1"/>
                <p:nvPr/>
              </p:nvSpPr>
              <p:spPr>
                <a:xfrm>
                  <a:off x="2057400" y="4732407"/>
                  <a:ext cx="5334000" cy="354000"/>
                </a:xfrm>
                <a:prstGeom prst="rect">
                  <a:avLst/>
                </a:prstGeom>
                <a:solidFill>
                  <a:srgbClr val="FFC000"/>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700"/>
                    <a:buFont typeface="Arial"/>
                    <a:buNone/>
                  </a:pPr>
                  <a:r>
                    <a:rPr lang="en-US" sz="1700" b="1" i="0" u="none" strike="noStrike" cap="none">
                      <a:solidFill>
                        <a:srgbClr val="002060"/>
                      </a:solidFill>
                      <a:latin typeface="Arial"/>
                      <a:ea typeface="Arial"/>
                      <a:cs typeface="Arial"/>
                      <a:sym typeface="Arial"/>
                    </a:rPr>
                    <a:t>SOSIOLOGI</a:t>
                  </a:r>
                  <a:endParaRPr sz="1700" b="1" i="0" u="none" strike="noStrike" cap="none">
                    <a:solidFill>
                      <a:srgbClr val="002060"/>
                    </a:solidFill>
                    <a:latin typeface="Arial"/>
                    <a:ea typeface="Arial"/>
                    <a:cs typeface="Arial"/>
                    <a:sym typeface="Arial"/>
                  </a:endParaRPr>
                </a:p>
              </p:txBody>
            </p:sp>
          </p:grpSp>
          <p:pic>
            <p:nvPicPr>
              <p:cNvPr id="168" name="Google Shape;168;g12fad8aead9_0_15" descr="A picture containing text&#10;&#10;Description automatically generated"/>
              <p:cNvPicPr preferRelativeResize="0"/>
              <p:nvPr/>
            </p:nvPicPr>
            <p:blipFill rotWithShape="1">
              <a:blip r:embed="rId4">
                <a:alphaModFix/>
              </a:blip>
              <a:srcRect t="18869"/>
              <a:stretch/>
            </p:blipFill>
            <p:spPr>
              <a:xfrm>
                <a:off x="6172200" y="4734224"/>
                <a:ext cx="2743201" cy="350308"/>
              </a:xfrm>
              <a:prstGeom prst="rect">
                <a:avLst/>
              </a:prstGeom>
              <a:noFill/>
              <a:ln>
                <a:noFill/>
              </a:ln>
            </p:spPr>
          </p:pic>
        </p:grpSp>
        <p:sp>
          <p:nvSpPr>
            <p:cNvPr id="169" name="Google Shape;169;g12fad8aead9_0_15"/>
            <p:cNvSpPr/>
            <p:nvPr/>
          </p:nvSpPr>
          <p:spPr>
            <a:xfrm>
              <a:off x="0" y="4722812"/>
              <a:ext cx="1066800" cy="363600"/>
            </a:xfrm>
            <a:prstGeom prst="rect">
              <a:avLst/>
            </a:prstGeom>
            <a:solidFill>
              <a:srgbClr val="1777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a:solidFill>
                    <a:schemeClr val="lt1"/>
                  </a:solidFill>
                  <a:latin typeface="Calibri"/>
                  <a:ea typeface="Calibri"/>
                  <a:cs typeface="Calibri"/>
                  <a:sym typeface="Calibri"/>
                </a:rPr>
                <a:t>SMA/MA</a:t>
              </a:r>
              <a:endParaRPr sz="1800" b="1" i="0" u="none" strike="noStrike" cap="none">
                <a:solidFill>
                  <a:schemeClr val="lt1"/>
                </a:solidFill>
                <a:latin typeface="Calibri"/>
                <a:ea typeface="Calibri"/>
                <a:cs typeface="Calibri"/>
                <a:sym typeface="Calibri"/>
              </a:endParaRPr>
            </a:p>
          </p:txBody>
        </p:sp>
      </p:grpSp>
      <p:sp>
        <p:nvSpPr>
          <p:cNvPr id="170" name="Google Shape;170;g12fad8aead9_0_15"/>
          <p:cNvSpPr txBox="1"/>
          <p:nvPr/>
        </p:nvSpPr>
        <p:spPr>
          <a:xfrm>
            <a:off x="0" y="133350"/>
            <a:ext cx="9144000" cy="402000"/>
          </a:xfrm>
          <a:prstGeom prst="rect">
            <a:avLst/>
          </a:prstGeom>
          <a:solidFill>
            <a:srgbClr val="2C987E"/>
          </a:solidFill>
          <a:ln>
            <a:noFill/>
          </a:ln>
        </p:spPr>
        <p:txBody>
          <a:bodyPr spcFirstLastPara="1" wrap="square" lIns="93125" tIns="46550" rIns="93125" bIns="46550" anchor="t" anchorCtr="0">
            <a:spAutoFit/>
          </a:bodyPr>
          <a:lstStyle/>
          <a:p>
            <a:pPr marL="0" marR="0" lvl="1" indent="0" algn="l" rtl="0">
              <a:lnSpc>
                <a:spcPct val="100000"/>
              </a:lnSpc>
              <a:spcBef>
                <a:spcPts val="0"/>
              </a:spcBef>
              <a:spcAft>
                <a:spcPts val="0"/>
              </a:spcAft>
              <a:buClr>
                <a:srgbClr val="000000"/>
              </a:buClr>
              <a:buSzPts val="2000"/>
              <a:buFont typeface="Arial"/>
              <a:buNone/>
            </a:pPr>
            <a:r>
              <a:rPr lang="en-US" sz="2000" b="1">
                <a:solidFill>
                  <a:schemeClr val="lt1"/>
                </a:solidFill>
                <a:latin typeface="Candara"/>
                <a:ea typeface="Candara"/>
                <a:cs typeface="Candara"/>
                <a:sym typeface="Candara"/>
              </a:rPr>
              <a:t>2. Pengertian Penelitian</a:t>
            </a:r>
            <a:endParaRPr sz="2000" b="1" i="0" u="none" strike="noStrike" cap="none">
              <a:solidFill>
                <a:schemeClr val="lt1"/>
              </a:solidFill>
              <a:latin typeface="Candara"/>
              <a:ea typeface="Candara"/>
              <a:cs typeface="Candara"/>
              <a:sym typeface="Candara"/>
            </a:endParaRPr>
          </a:p>
        </p:txBody>
      </p:sp>
      <p:sp>
        <p:nvSpPr>
          <p:cNvPr id="171" name="Google Shape;171;g12fad8aead9_0_15"/>
          <p:cNvSpPr txBox="1"/>
          <p:nvPr/>
        </p:nvSpPr>
        <p:spPr>
          <a:xfrm>
            <a:off x="189300" y="998638"/>
            <a:ext cx="8765400" cy="1169700"/>
          </a:xfrm>
          <a:prstGeom prst="rect">
            <a:avLst/>
          </a:prstGeom>
          <a:noFill/>
          <a:ln>
            <a:noFill/>
          </a:ln>
        </p:spPr>
        <p:txBody>
          <a:bodyPr spcFirstLastPara="1" wrap="square" lIns="91425" tIns="91425" rIns="91425" bIns="91425" anchor="t" anchorCtr="0">
            <a:spAutoFit/>
          </a:bodyPr>
          <a:lstStyle/>
          <a:p>
            <a:pPr marL="457200" lvl="0" indent="-330200" algn="l" rtl="0">
              <a:spcBef>
                <a:spcPts val="0"/>
              </a:spcBef>
              <a:spcAft>
                <a:spcPts val="0"/>
              </a:spcAft>
              <a:buSzPts val="1600"/>
              <a:buFont typeface="Calibri"/>
              <a:buChar char="●"/>
            </a:pPr>
            <a:r>
              <a:rPr lang="en-US" sz="1600" dirty="0" err="1">
                <a:solidFill>
                  <a:srgbClr val="2C987E"/>
                </a:solidFill>
                <a:latin typeface="Calibri"/>
                <a:ea typeface="Calibri"/>
                <a:cs typeface="Calibri"/>
                <a:sym typeface="Calibri"/>
              </a:rPr>
              <a:t>Marzuki</a:t>
            </a:r>
            <a:r>
              <a:rPr lang="en-US" sz="1600" dirty="0">
                <a:latin typeface="Calibri"/>
                <a:ea typeface="Calibri"/>
                <a:cs typeface="Calibri"/>
                <a:sym typeface="Calibri"/>
              </a:rPr>
              <a:t>, </a:t>
            </a:r>
            <a:r>
              <a:rPr lang="en-US" sz="1600" dirty="0" err="1">
                <a:latin typeface="Calibri"/>
                <a:ea typeface="Calibri"/>
                <a:cs typeface="Calibri"/>
                <a:sym typeface="Calibri"/>
              </a:rPr>
              <a:t>penelitian</a:t>
            </a:r>
            <a:r>
              <a:rPr lang="en-US" sz="1600" dirty="0">
                <a:latin typeface="Calibri"/>
                <a:ea typeface="Calibri"/>
                <a:cs typeface="Calibri"/>
                <a:sym typeface="Calibri"/>
              </a:rPr>
              <a:t> </a:t>
            </a:r>
            <a:r>
              <a:rPr lang="en-US" sz="1600" dirty="0" err="1">
                <a:latin typeface="Calibri"/>
                <a:ea typeface="Calibri"/>
                <a:cs typeface="Calibri"/>
                <a:sym typeface="Calibri"/>
              </a:rPr>
              <a:t>adalah</a:t>
            </a:r>
            <a:r>
              <a:rPr lang="en-US" sz="1600" dirty="0">
                <a:latin typeface="Calibri"/>
                <a:ea typeface="Calibri"/>
                <a:cs typeface="Calibri"/>
                <a:sym typeface="Calibri"/>
              </a:rPr>
              <a:t> </a:t>
            </a:r>
            <a:r>
              <a:rPr lang="en-US" sz="1600" dirty="0" err="1">
                <a:latin typeface="Calibri"/>
                <a:ea typeface="Calibri"/>
                <a:cs typeface="Calibri"/>
                <a:sym typeface="Calibri"/>
              </a:rPr>
              <a:t>suatu</a:t>
            </a:r>
            <a:r>
              <a:rPr lang="en-US" sz="1600" dirty="0">
                <a:latin typeface="Calibri"/>
                <a:ea typeface="Calibri"/>
                <a:cs typeface="Calibri"/>
                <a:sym typeface="Calibri"/>
              </a:rPr>
              <a:t> </a:t>
            </a:r>
            <a:r>
              <a:rPr lang="en-US" sz="1600" dirty="0" err="1">
                <a:latin typeface="Calibri"/>
                <a:ea typeface="Calibri"/>
                <a:cs typeface="Calibri"/>
                <a:sym typeface="Calibri"/>
              </a:rPr>
              <a:t>usaha</a:t>
            </a:r>
            <a:r>
              <a:rPr lang="en-US" sz="1600" dirty="0">
                <a:latin typeface="Calibri"/>
                <a:ea typeface="Calibri"/>
                <a:cs typeface="Calibri"/>
                <a:sym typeface="Calibri"/>
              </a:rPr>
              <a:t> </a:t>
            </a:r>
            <a:r>
              <a:rPr lang="en-US" sz="1600" dirty="0" err="1">
                <a:latin typeface="Calibri"/>
                <a:ea typeface="Calibri"/>
                <a:cs typeface="Calibri"/>
                <a:sym typeface="Calibri"/>
              </a:rPr>
              <a:t>untuk</a:t>
            </a:r>
            <a:r>
              <a:rPr lang="en-US" sz="1600" dirty="0">
                <a:latin typeface="Calibri"/>
                <a:ea typeface="Calibri"/>
                <a:cs typeface="Calibri"/>
                <a:sym typeface="Calibri"/>
              </a:rPr>
              <a:t> </a:t>
            </a:r>
            <a:r>
              <a:rPr lang="en-US" sz="1600" dirty="0" err="1">
                <a:latin typeface="Calibri"/>
                <a:ea typeface="Calibri"/>
                <a:cs typeface="Calibri"/>
                <a:sym typeface="Calibri"/>
              </a:rPr>
              <a:t>mengumpulkan</a:t>
            </a:r>
            <a:r>
              <a:rPr lang="en-US" sz="1600" dirty="0">
                <a:latin typeface="Calibri"/>
                <a:ea typeface="Calibri"/>
                <a:cs typeface="Calibri"/>
                <a:sym typeface="Calibri"/>
              </a:rPr>
              <a:t>, </a:t>
            </a:r>
            <a:r>
              <a:rPr lang="en-US" sz="1600" dirty="0" err="1">
                <a:latin typeface="Calibri"/>
                <a:ea typeface="Calibri"/>
                <a:cs typeface="Calibri"/>
                <a:sym typeface="Calibri"/>
              </a:rPr>
              <a:t>mencari</a:t>
            </a:r>
            <a:r>
              <a:rPr lang="en-US" sz="1600" dirty="0">
                <a:latin typeface="Calibri"/>
                <a:ea typeface="Calibri"/>
                <a:cs typeface="Calibri"/>
                <a:sym typeface="Calibri"/>
              </a:rPr>
              <a:t>, </a:t>
            </a:r>
            <a:r>
              <a:rPr lang="en-US" sz="1600" dirty="0" err="1">
                <a:latin typeface="Calibri"/>
                <a:ea typeface="Calibri"/>
                <a:cs typeface="Calibri"/>
                <a:sym typeface="Calibri"/>
              </a:rPr>
              <a:t>dan</a:t>
            </a:r>
            <a:r>
              <a:rPr lang="en-US" sz="1600" dirty="0">
                <a:latin typeface="Calibri"/>
                <a:ea typeface="Calibri"/>
                <a:cs typeface="Calibri"/>
                <a:sym typeface="Calibri"/>
              </a:rPr>
              <a:t> </a:t>
            </a:r>
            <a:r>
              <a:rPr lang="en-US" sz="1600" dirty="0" err="1">
                <a:latin typeface="Calibri"/>
                <a:ea typeface="Calibri"/>
                <a:cs typeface="Calibri"/>
                <a:sym typeface="Calibri"/>
              </a:rPr>
              <a:t>menganalisis</a:t>
            </a:r>
            <a:r>
              <a:rPr lang="en-US" sz="1600" dirty="0">
                <a:latin typeface="Calibri"/>
                <a:ea typeface="Calibri"/>
                <a:cs typeface="Calibri"/>
                <a:sym typeface="Calibri"/>
              </a:rPr>
              <a:t> </a:t>
            </a:r>
            <a:r>
              <a:rPr lang="en-US" sz="1600" dirty="0" err="1">
                <a:latin typeface="Calibri"/>
                <a:ea typeface="Calibri"/>
                <a:cs typeface="Calibri"/>
                <a:sym typeface="Calibri"/>
              </a:rPr>
              <a:t>fakta-fakta</a:t>
            </a:r>
            <a:r>
              <a:rPr lang="en-US" sz="1600" dirty="0">
                <a:latin typeface="Calibri"/>
                <a:ea typeface="Calibri"/>
                <a:cs typeface="Calibri"/>
                <a:sym typeface="Calibri"/>
              </a:rPr>
              <a:t> </a:t>
            </a:r>
            <a:r>
              <a:rPr lang="en-US" sz="1600" dirty="0" err="1">
                <a:latin typeface="Calibri"/>
                <a:ea typeface="Calibri"/>
                <a:cs typeface="Calibri"/>
                <a:sym typeface="Calibri"/>
              </a:rPr>
              <a:t>mengenai</a:t>
            </a:r>
            <a:r>
              <a:rPr lang="en-US" sz="1600" dirty="0">
                <a:latin typeface="Calibri"/>
                <a:ea typeface="Calibri"/>
                <a:cs typeface="Calibri"/>
                <a:sym typeface="Calibri"/>
              </a:rPr>
              <a:t> </a:t>
            </a:r>
            <a:r>
              <a:rPr lang="en-US" sz="1600" dirty="0" err="1">
                <a:latin typeface="Calibri"/>
                <a:ea typeface="Calibri"/>
                <a:cs typeface="Calibri"/>
                <a:sym typeface="Calibri"/>
              </a:rPr>
              <a:t>suatu</a:t>
            </a:r>
            <a:r>
              <a:rPr lang="en-US" sz="1600" dirty="0">
                <a:latin typeface="Calibri"/>
                <a:ea typeface="Calibri"/>
                <a:cs typeface="Calibri"/>
                <a:sym typeface="Calibri"/>
              </a:rPr>
              <a:t> </a:t>
            </a:r>
            <a:r>
              <a:rPr lang="en-US" sz="1600" dirty="0" err="1">
                <a:latin typeface="Calibri"/>
                <a:ea typeface="Calibri"/>
                <a:cs typeface="Calibri"/>
                <a:sym typeface="Calibri"/>
              </a:rPr>
              <a:t>masalah</a:t>
            </a:r>
            <a:r>
              <a:rPr lang="en-US" sz="1600" dirty="0">
                <a:latin typeface="Calibri"/>
                <a:ea typeface="Calibri"/>
                <a:cs typeface="Calibri"/>
                <a:sym typeface="Calibri"/>
              </a:rPr>
              <a:t>.</a:t>
            </a:r>
            <a:endParaRPr sz="1600" dirty="0">
              <a:latin typeface="Calibri"/>
              <a:ea typeface="Calibri"/>
              <a:cs typeface="Calibri"/>
              <a:sym typeface="Calibri"/>
            </a:endParaRPr>
          </a:p>
          <a:p>
            <a:pPr marL="457200" lvl="0" indent="-330200" algn="l" rtl="0">
              <a:spcBef>
                <a:spcPts val="0"/>
              </a:spcBef>
              <a:spcAft>
                <a:spcPts val="0"/>
              </a:spcAft>
              <a:buSzPts val="1600"/>
              <a:buFont typeface="Calibri"/>
              <a:buChar char="●"/>
            </a:pPr>
            <a:r>
              <a:rPr lang="en-US" sz="1600" b="1" dirty="0" err="1">
                <a:solidFill>
                  <a:srgbClr val="2C987E"/>
                </a:solidFill>
                <a:latin typeface="Calibri"/>
                <a:ea typeface="Calibri"/>
                <a:cs typeface="Calibri"/>
                <a:sym typeface="Calibri"/>
              </a:rPr>
              <a:t>Supranto</a:t>
            </a:r>
            <a:r>
              <a:rPr lang="en-US" sz="1600" dirty="0">
                <a:latin typeface="Calibri"/>
                <a:ea typeface="Calibri"/>
                <a:cs typeface="Calibri"/>
                <a:sym typeface="Calibri"/>
              </a:rPr>
              <a:t>, </a:t>
            </a:r>
            <a:r>
              <a:rPr lang="en-US" sz="1600" dirty="0" err="1">
                <a:latin typeface="Calibri"/>
                <a:ea typeface="Calibri"/>
                <a:cs typeface="Calibri"/>
                <a:sym typeface="Calibri"/>
              </a:rPr>
              <a:t>penelitian</a:t>
            </a:r>
            <a:r>
              <a:rPr lang="en-US" sz="1600" dirty="0">
                <a:latin typeface="Calibri"/>
                <a:ea typeface="Calibri"/>
                <a:cs typeface="Calibri"/>
                <a:sym typeface="Calibri"/>
              </a:rPr>
              <a:t> </a:t>
            </a:r>
            <a:r>
              <a:rPr lang="en-US" sz="1600" dirty="0" err="1">
                <a:latin typeface="Calibri"/>
                <a:ea typeface="Calibri"/>
                <a:cs typeface="Calibri"/>
                <a:sym typeface="Calibri"/>
              </a:rPr>
              <a:t>dari</a:t>
            </a:r>
            <a:r>
              <a:rPr lang="en-US" sz="1600" dirty="0">
                <a:latin typeface="Calibri"/>
                <a:ea typeface="Calibri"/>
                <a:cs typeface="Calibri"/>
                <a:sym typeface="Calibri"/>
              </a:rPr>
              <a:t> </a:t>
            </a:r>
            <a:r>
              <a:rPr lang="en-US" sz="1600" dirty="0" err="1">
                <a:latin typeface="Calibri"/>
                <a:ea typeface="Calibri"/>
                <a:cs typeface="Calibri"/>
                <a:sym typeface="Calibri"/>
              </a:rPr>
              <a:t>suatu</a:t>
            </a:r>
            <a:r>
              <a:rPr lang="en-US" sz="1600" dirty="0">
                <a:latin typeface="Calibri"/>
                <a:ea typeface="Calibri"/>
                <a:cs typeface="Calibri"/>
                <a:sym typeface="Calibri"/>
              </a:rPr>
              <a:t> </a:t>
            </a:r>
            <a:r>
              <a:rPr lang="en-US" sz="1600" dirty="0" err="1">
                <a:latin typeface="Calibri"/>
                <a:ea typeface="Calibri"/>
                <a:cs typeface="Calibri"/>
                <a:sym typeface="Calibri"/>
              </a:rPr>
              <a:t>bidang</a:t>
            </a:r>
            <a:r>
              <a:rPr lang="en-US" sz="1600" dirty="0">
                <a:latin typeface="Calibri"/>
                <a:ea typeface="Calibri"/>
                <a:cs typeface="Calibri"/>
                <a:sym typeface="Calibri"/>
              </a:rPr>
              <a:t> </a:t>
            </a:r>
            <a:r>
              <a:rPr lang="en-US" sz="1600" dirty="0" err="1">
                <a:latin typeface="Calibri"/>
                <a:ea typeface="Calibri"/>
                <a:cs typeface="Calibri"/>
                <a:sym typeface="Calibri"/>
              </a:rPr>
              <a:t>ilmu</a:t>
            </a:r>
            <a:r>
              <a:rPr lang="en-US" sz="1600" dirty="0">
                <a:latin typeface="Calibri"/>
                <a:ea typeface="Calibri"/>
                <a:cs typeface="Calibri"/>
                <a:sym typeface="Calibri"/>
              </a:rPr>
              <a:t> </a:t>
            </a:r>
            <a:r>
              <a:rPr lang="en-US" sz="1600" dirty="0" err="1">
                <a:latin typeface="Calibri"/>
                <a:ea typeface="Calibri"/>
                <a:cs typeface="Calibri"/>
                <a:sym typeface="Calibri"/>
              </a:rPr>
              <a:t>pengetahuan</a:t>
            </a:r>
            <a:r>
              <a:rPr lang="en-US" sz="1600" dirty="0">
                <a:latin typeface="Calibri"/>
                <a:ea typeface="Calibri"/>
                <a:cs typeface="Calibri"/>
                <a:sym typeface="Calibri"/>
              </a:rPr>
              <a:t> </a:t>
            </a:r>
            <a:r>
              <a:rPr lang="en-US" sz="1600" dirty="0" err="1">
                <a:latin typeface="Calibri"/>
                <a:ea typeface="Calibri"/>
                <a:cs typeface="Calibri"/>
                <a:sym typeface="Calibri"/>
              </a:rPr>
              <a:t>adalah</a:t>
            </a:r>
            <a:r>
              <a:rPr lang="en-US" sz="1600" dirty="0">
                <a:latin typeface="Calibri"/>
                <a:ea typeface="Calibri"/>
                <a:cs typeface="Calibri"/>
                <a:sym typeface="Calibri"/>
              </a:rPr>
              <a:t> </a:t>
            </a:r>
            <a:r>
              <a:rPr lang="en-US" sz="1600" dirty="0" err="1">
                <a:latin typeface="Calibri"/>
                <a:ea typeface="Calibri"/>
                <a:cs typeface="Calibri"/>
                <a:sym typeface="Calibri"/>
              </a:rPr>
              <a:t>kegiatan</a:t>
            </a:r>
            <a:r>
              <a:rPr lang="en-US" sz="1600" dirty="0">
                <a:latin typeface="Calibri"/>
                <a:ea typeface="Calibri"/>
                <a:cs typeface="Calibri"/>
                <a:sym typeface="Calibri"/>
              </a:rPr>
              <a:t> yang </a:t>
            </a:r>
            <a:r>
              <a:rPr lang="en-US" sz="1600" dirty="0" err="1">
                <a:latin typeface="Calibri"/>
                <a:ea typeface="Calibri"/>
                <a:cs typeface="Calibri"/>
                <a:sym typeface="Calibri"/>
              </a:rPr>
              <a:t>dijalankan</a:t>
            </a:r>
            <a:r>
              <a:rPr lang="en-US" sz="1600" dirty="0">
                <a:latin typeface="Calibri"/>
                <a:ea typeface="Calibri"/>
                <a:cs typeface="Calibri"/>
                <a:sym typeface="Calibri"/>
              </a:rPr>
              <a:t> </a:t>
            </a:r>
            <a:r>
              <a:rPr lang="en-US" sz="1600" dirty="0" err="1">
                <a:latin typeface="Calibri"/>
                <a:ea typeface="Calibri"/>
                <a:cs typeface="Calibri"/>
                <a:sym typeface="Calibri"/>
              </a:rPr>
              <a:t>untuk</a:t>
            </a:r>
            <a:r>
              <a:rPr lang="en-US" sz="1600" dirty="0">
                <a:latin typeface="Calibri"/>
                <a:ea typeface="Calibri"/>
                <a:cs typeface="Calibri"/>
                <a:sym typeface="Calibri"/>
              </a:rPr>
              <a:t> </a:t>
            </a:r>
            <a:r>
              <a:rPr lang="en-US" sz="1600" dirty="0" err="1">
                <a:latin typeface="Calibri"/>
                <a:ea typeface="Calibri"/>
                <a:cs typeface="Calibri"/>
                <a:sym typeface="Calibri"/>
              </a:rPr>
              <a:t>memperoleh</a:t>
            </a:r>
            <a:r>
              <a:rPr lang="en-US" sz="1600" dirty="0">
                <a:latin typeface="Calibri"/>
                <a:ea typeface="Calibri"/>
                <a:cs typeface="Calibri"/>
                <a:sym typeface="Calibri"/>
              </a:rPr>
              <a:t> </a:t>
            </a:r>
            <a:r>
              <a:rPr lang="en-US" sz="1600" dirty="0" err="1">
                <a:latin typeface="Calibri"/>
                <a:ea typeface="Calibri"/>
                <a:cs typeface="Calibri"/>
                <a:sym typeface="Calibri"/>
              </a:rPr>
              <a:t>fakta-fakta</a:t>
            </a:r>
            <a:r>
              <a:rPr lang="en-US" sz="1600" dirty="0">
                <a:latin typeface="Calibri"/>
                <a:ea typeface="Calibri"/>
                <a:cs typeface="Calibri"/>
                <a:sym typeface="Calibri"/>
              </a:rPr>
              <a:t> </a:t>
            </a:r>
            <a:r>
              <a:rPr lang="en-US" sz="1600" dirty="0" err="1">
                <a:latin typeface="Calibri"/>
                <a:ea typeface="Calibri"/>
                <a:cs typeface="Calibri"/>
                <a:sym typeface="Calibri"/>
              </a:rPr>
              <a:t>atau</a:t>
            </a:r>
            <a:r>
              <a:rPr lang="en-US" sz="1600" dirty="0">
                <a:latin typeface="Calibri"/>
                <a:ea typeface="Calibri"/>
                <a:cs typeface="Calibri"/>
                <a:sym typeface="Calibri"/>
              </a:rPr>
              <a:t> </a:t>
            </a:r>
            <a:r>
              <a:rPr lang="en-US" sz="1600" dirty="0" err="1">
                <a:latin typeface="Calibri"/>
                <a:ea typeface="Calibri"/>
                <a:cs typeface="Calibri"/>
                <a:sym typeface="Calibri"/>
              </a:rPr>
              <a:t>prinsip-prinsip</a:t>
            </a:r>
            <a:r>
              <a:rPr lang="en-US" sz="1600" dirty="0">
                <a:latin typeface="Calibri"/>
                <a:ea typeface="Calibri"/>
                <a:cs typeface="Calibri"/>
                <a:sym typeface="Calibri"/>
              </a:rPr>
              <a:t> </a:t>
            </a:r>
            <a:r>
              <a:rPr lang="en-US" sz="1600" dirty="0" err="1">
                <a:latin typeface="Calibri"/>
                <a:ea typeface="Calibri"/>
                <a:cs typeface="Calibri"/>
                <a:sym typeface="Calibri"/>
              </a:rPr>
              <a:t>dengan</a:t>
            </a:r>
            <a:r>
              <a:rPr lang="en-US" sz="1600" dirty="0">
                <a:latin typeface="Calibri"/>
                <a:ea typeface="Calibri"/>
                <a:cs typeface="Calibri"/>
                <a:sym typeface="Calibri"/>
              </a:rPr>
              <a:t> </a:t>
            </a:r>
            <a:r>
              <a:rPr lang="en-US" sz="1600" dirty="0" err="1">
                <a:latin typeface="Calibri"/>
                <a:ea typeface="Calibri"/>
                <a:cs typeface="Calibri"/>
                <a:sym typeface="Calibri"/>
              </a:rPr>
              <a:t>sabar</a:t>
            </a:r>
            <a:r>
              <a:rPr lang="en-US" sz="1600" dirty="0">
                <a:latin typeface="Calibri"/>
                <a:ea typeface="Calibri"/>
                <a:cs typeface="Calibri"/>
                <a:sym typeface="Calibri"/>
              </a:rPr>
              <a:t>, </a:t>
            </a:r>
            <a:r>
              <a:rPr lang="en-US" sz="1600" dirty="0" err="1">
                <a:latin typeface="Calibri"/>
                <a:ea typeface="Calibri"/>
                <a:cs typeface="Calibri"/>
                <a:sym typeface="Calibri"/>
              </a:rPr>
              <a:t>hati-hati</a:t>
            </a:r>
            <a:r>
              <a:rPr lang="en-US" sz="1600" dirty="0">
                <a:latin typeface="Calibri"/>
                <a:ea typeface="Calibri"/>
                <a:cs typeface="Calibri"/>
                <a:sym typeface="Calibri"/>
              </a:rPr>
              <a:t>, </a:t>
            </a:r>
            <a:r>
              <a:rPr lang="en-US" sz="1600" dirty="0" err="1">
                <a:latin typeface="Calibri"/>
                <a:ea typeface="Calibri"/>
                <a:cs typeface="Calibri"/>
                <a:sym typeface="Calibri"/>
              </a:rPr>
              <a:t>dan</a:t>
            </a:r>
            <a:r>
              <a:rPr lang="en-US" sz="1600" dirty="0">
                <a:latin typeface="Calibri"/>
                <a:ea typeface="Calibri"/>
                <a:cs typeface="Calibri"/>
                <a:sym typeface="Calibri"/>
              </a:rPr>
              <a:t> </a:t>
            </a:r>
            <a:r>
              <a:rPr lang="en-US" sz="1600" dirty="0" err="1">
                <a:latin typeface="Calibri"/>
                <a:ea typeface="Calibri"/>
                <a:cs typeface="Calibri"/>
                <a:sym typeface="Calibri"/>
              </a:rPr>
              <a:t>sistematis</a:t>
            </a:r>
            <a:r>
              <a:rPr lang="en-US" sz="1600" dirty="0">
                <a:latin typeface="Calibri"/>
                <a:ea typeface="Calibri"/>
                <a:cs typeface="Calibri"/>
                <a:sym typeface="Calibri"/>
              </a:rPr>
              <a:t>.</a:t>
            </a:r>
            <a:endParaRPr sz="1600" dirty="0">
              <a:latin typeface="Calibri"/>
              <a:ea typeface="Calibri"/>
              <a:cs typeface="Calibri"/>
              <a:sym typeface="Calibri"/>
            </a:endParaRPr>
          </a:p>
        </p:txBody>
      </p:sp>
      <p:sp>
        <p:nvSpPr>
          <p:cNvPr id="172" name="Google Shape;172;g12fad8aead9_0_15"/>
          <p:cNvSpPr txBox="1"/>
          <p:nvPr/>
        </p:nvSpPr>
        <p:spPr>
          <a:xfrm>
            <a:off x="189300" y="2325500"/>
            <a:ext cx="8765400" cy="1662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600" b="1">
                <a:solidFill>
                  <a:srgbClr val="2C987E"/>
                </a:solidFill>
                <a:latin typeface="Calibri"/>
                <a:ea typeface="Calibri"/>
                <a:cs typeface="Calibri"/>
                <a:sym typeface="Calibri"/>
              </a:rPr>
              <a:t>Dapat diambil kesimpulan sebagai berikut:</a:t>
            </a:r>
            <a:endParaRPr sz="1600" b="1">
              <a:solidFill>
                <a:srgbClr val="2C987E"/>
              </a:solidFill>
              <a:latin typeface="Calibri"/>
              <a:ea typeface="Calibri"/>
              <a:cs typeface="Calibri"/>
              <a:sym typeface="Calibri"/>
            </a:endParaRPr>
          </a:p>
          <a:p>
            <a:pPr marL="457200" lvl="0" indent="-330200" algn="l" rtl="0">
              <a:spcBef>
                <a:spcPts val="0"/>
              </a:spcBef>
              <a:spcAft>
                <a:spcPts val="0"/>
              </a:spcAft>
              <a:buSzPts val="1600"/>
              <a:buFont typeface="Calibri"/>
              <a:buAutoNum type="alphaLcPeriod"/>
            </a:pPr>
            <a:r>
              <a:rPr lang="en-US" sz="1600">
                <a:latin typeface="Calibri"/>
                <a:ea typeface="Calibri"/>
                <a:cs typeface="Calibri"/>
                <a:sym typeface="Calibri"/>
              </a:rPr>
              <a:t>Penelitian adalah usaha menarik kesimpulan yang dapat dipercaya kebenarannya, yang dilakukan dengan sadar dan teliti menurut prosedur ilmiah tertentu.</a:t>
            </a:r>
            <a:endParaRPr sz="1600">
              <a:latin typeface="Calibri"/>
              <a:ea typeface="Calibri"/>
              <a:cs typeface="Calibri"/>
              <a:sym typeface="Calibri"/>
            </a:endParaRPr>
          </a:p>
          <a:p>
            <a:pPr marL="457200" lvl="0" indent="-330200" algn="l" rtl="0">
              <a:spcBef>
                <a:spcPts val="0"/>
              </a:spcBef>
              <a:spcAft>
                <a:spcPts val="0"/>
              </a:spcAft>
              <a:buSzPts val="1600"/>
              <a:buFont typeface="Calibri"/>
              <a:buAutoNum type="alphaLcPeriod"/>
            </a:pPr>
            <a:r>
              <a:rPr lang="en-US" sz="1600">
                <a:latin typeface="Calibri"/>
                <a:ea typeface="Calibri"/>
                <a:cs typeface="Calibri"/>
                <a:sym typeface="Calibri"/>
              </a:rPr>
              <a:t>Penelitian adalah aktivitas ilmiah yang menggunakan metode ilmiah logis dan sistematis untuk menguji satu atau beberapa hipotesis terhadap satu atau beberapa masalah di dalam dunia empiris melalui pengumpulan data (</a:t>
            </a:r>
            <a:r>
              <a:rPr lang="en-US" sz="1600" i="1">
                <a:latin typeface="Calibri"/>
                <a:ea typeface="Calibri"/>
                <a:cs typeface="Calibri"/>
                <a:sym typeface="Calibri"/>
              </a:rPr>
              <a:t>data collecting</a:t>
            </a:r>
            <a:r>
              <a:rPr lang="en-US" sz="1600">
                <a:latin typeface="Calibri"/>
                <a:ea typeface="Calibri"/>
                <a:cs typeface="Calibri"/>
                <a:sym typeface="Calibri"/>
              </a:rPr>
              <a:t>).</a:t>
            </a:r>
            <a:endParaRPr sz="1600">
              <a:latin typeface="Calibri"/>
              <a:ea typeface="Calibri"/>
              <a:cs typeface="Calibri"/>
              <a:sym typeface="Calibri"/>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7"/>
        <p:cNvGrpSpPr/>
        <p:nvPr/>
      </p:nvGrpSpPr>
      <p:grpSpPr>
        <a:xfrm>
          <a:off x="0" y="0"/>
          <a:ext cx="0" cy="0"/>
          <a:chOff x="0" y="0"/>
          <a:chExt cx="0" cy="0"/>
        </a:xfrm>
      </p:grpSpPr>
      <p:grpSp>
        <p:nvGrpSpPr>
          <p:cNvPr id="178" name="Google Shape;178;g12fad8aead9_0_20"/>
          <p:cNvGrpSpPr/>
          <p:nvPr/>
        </p:nvGrpSpPr>
        <p:grpSpPr>
          <a:xfrm>
            <a:off x="0" y="4302125"/>
            <a:ext cx="9144000" cy="841375"/>
            <a:chOff x="0" y="4302125"/>
            <a:chExt cx="9144000" cy="841375"/>
          </a:xfrm>
        </p:grpSpPr>
        <p:grpSp>
          <p:nvGrpSpPr>
            <p:cNvPr id="179" name="Google Shape;179;g12fad8aead9_0_20"/>
            <p:cNvGrpSpPr/>
            <p:nvPr/>
          </p:nvGrpSpPr>
          <p:grpSpPr>
            <a:xfrm>
              <a:off x="0" y="4302125"/>
              <a:ext cx="9144000" cy="841375"/>
              <a:chOff x="0" y="4302125"/>
              <a:chExt cx="9144000" cy="841375"/>
            </a:xfrm>
          </p:grpSpPr>
          <p:grpSp>
            <p:nvGrpSpPr>
              <p:cNvPr id="180" name="Google Shape;180;g12fad8aead9_0_20"/>
              <p:cNvGrpSpPr/>
              <p:nvPr/>
            </p:nvGrpSpPr>
            <p:grpSpPr>
              <a:xfrm>
                <a:off x="0" y="4302125"/>
                <a:ext cx="9144000" cy="841375"/>
                <a:chOff x="0" y="4302125"/>
                <a:chExt cx="9144000" cy="841375"/>
              </a:xfrm>
            </p:grpSpPr>
            <p:pic>
              <p:nvPicPr>
                <p:cNvPr id="181" name="Google Shape;181;g12fad8aead9_0_20" descr="E:\ELISA\ERLANGGA LISA\2017\TEMPLATE PPT\SMP PPKN kelas X kelompok wajib\SMP PPKN kelas X kelompok wajib.png"/>
                <p:cNvPicPr preferRelativeResize="0"/>
                <p:nvPr/>
              </p:nvPicPr>
              <p:blipFill rotWithShape="1">
                <a:blip r:embed="rId3">
                  <a:alphaModFix/>
                </a:blip>
                <a:srcRect/>
                <a:stretch/>
              </p:blipFill>
              <p:spPr>
                <a:xfrm>
                  <a:off x="0" y="4302125"/>
                  <a:ext cx="9144000" cy="841375"/>
                </a:xfrm>
                <a:prstGeom prst="rect">
                  <a:avLst/>
                </a:prstGeom>
                <a:noFill/>
                <a:ln>
                  <a:noFill/>
                </a:ln>
              </p:spPr>
            </p:pic>
            <p:sp>
              <p:nvSpPr>
                <p:cNvPr id="182" name="Google Shape;182;g12fad8aead9_0_20"/>
                <p:cNvSpPr txBox="1"/>
                <p:nvPr/>
              </p:nvSpPr>
              <p:spPr>
                <a:xfrm>
                  <a:off x="2057400" y="4732407"/>
                  <a:ext cx="5334000" cy="354000"/>
                </a:xfrm>
                <a:prstGeom prst="rect">
                  <a:avLst/>
                </a:prstGeom>
                <a:solidFill>
                  <a:srgbClr val="FFC000"/>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700"/>
                    <a:buFont typeface="Arial"/>
                    <a:buNone/>
                  </a:pPr>
                  <a:r>
                    <a:rPr lang="en-US" sz="1700" b="1" i="0" u="none" strike="noStrike" cap="none">
                      <a:solidFill>
                        <a:srgbClr val="002060"/>
                      </a:solidFill>
                      <a:latin typeface="Arial"/>
                      <a:ea typeface="Arial"/>
                      <a:cs typeface="Arial"/>
                      <a:sym typeface="Arial"/>
                    </a:rPr>
                    <a:t>SOSIOLOGI</a:t>
                  </a:r>
                  <a:endParaRPr sz="1700" b="1" i="0" u="none" strike="noStrike" cap="none">
                    <a:solidFill>
                      <a:srgbClr val="002060"/>
                    </a:solidFill>
                    <a:latin typeface="Arial"/>
                    <a:ea typeface="Arial"/>
                    <a:cs typeface="Arial"/>
                    <a:sym typeface="Arial"/>
                  </a:endParaRPr>
                </a:p>
              </p:txBody>
            </p:sp>
          </p:grpSp>
          <p:pic>
            <p:nvPicPr>
              <p:cNvPr id="183" name="Google Shape;183;g12fad8aead9_0_20" descr="A picture containing text&#10;&#10;Description automatically generated"/>
              <p:cNvPicPr preferRelativeResize="0"/>
              <p:nvPr/>
            </p:nvPicPr>
            <p:blipFill rotWithShape="1">
              <a:blip r:embed="rId4">
                <a:alphaModFix/>
              </a:blip>
              <a:srcRect t="18869"/>
              <a:stretch/>
            </p:blipFill>
            <p:spPr>
              <a:xfrm>
                <a:off x="6172200" y="4734224"/>
                <a:ext cx="2743201" cy="350308"/>
              </a:xfrm>
              <a:prstGeom prst="rect">
                <a:avLst/>
              </a:prstGeom>
              <a:noFill/>
              <a:ln>
                <a:noFill/>
              </a:ln>
            </p:spPr>
          </p:pic>
        </p:grpSp>
        <p:sp>
          <p:nvSpPr>
            <p:cNvPr id="184" name="Google Shape;184;g12fad8aead9_0_20"/>
            <p:cNvSpPr/>
            <p:nvPr/>
          </p:nvSpPr>
          <p:spPr>
            <a:xfrm>
              <a:off x="0" y="4722812"/>
              <a:ext cx="1066800" cy="363600"/>
            </a:xfrm>
            <a:prstGeom prst="rect">
              <a:avLst/>
            </a:prstGeom>
            <a:solidFill>
              <a:srgbClr val="1777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a:solidFill>
                    <a:schemeClr val="lt1"/>
                  </a:solidFill>
                  <a:latin typeface="Calibri"/>
                  <a:ea typeface="Calibri"/>
                  <a:cs typeface="Calibri"/>
                  <a:sym typeface="Calibri"/>
                </a:rPr>
                <a:t>SMA/MA</a:t>
              </a:r>
              <a:endParaRPr sz="1800" b="1" i="0" u="none" strike="noStrike" cap="none">
                <a:solidFill>
                  <a:schemeClr val="lt1"/>
                </a:solidFill>
                <a:latin typeface="Calibri"/>
                <a:ea typeface="Calibri"/>
                <a:cs typeface="Calibri"/>
                <a:sym typeface="Calibri"/>
              </a:endParaRPr>
            </a:p>
          </p:txBody>
        </p:sp>
      </p:grpSp>
      <p:sp>
        <p:nvSpPr>
          <p:cNvPr id="185" name="Google Shape;185;g12fad8aead9_0_20"/>
          <p:cNvSpPr txBox="1"/>
          <p:nvPr/>
        </p:nvSpPr>
        <p:spPr>
          <a:xfrm>
            <a:off x="0" y="133350"/>
            <a:ext cx="9144000" cy="402000"/>
          </a:xfrm>
          <a:prstGeom prst="rect">
            <a:avLst/>
          </a:prstGeom>
          <a:solidFill>
            <a:srgbClr val="2C987E"/>
          </a:solidFill>
          <a:ln>
            <a:noFill/>
          </a:ln>
        </p:spPr>
        <p:txBody>
          <a:bodyPr spcFirstLastPara="1" wrap="square" lIns="93125" tIns="46550" rIns="93125" bIns="46550" anchor="t" anchorCtr="0">
            <a:spAutoFit/>
          </a:bodyPr>
          <a:lstStyle/>
          <a:p>
            <a:pPr marL="0" marR="0" lvl="1" indent="0" algn="l" rtl="0">
              <a:lnSpc>
                <a:spcPct val="100000"/>
              </a:lnSpc>
              <a:spcBef>
                <a:spcPts val="0"/>
              </a:spcBef>
              <a:spcAft>
                <a:spcPts val="0"/>
              </a:spcAft>
              <a:buClr>
                <a:srgbClr val="000000"/>
              </a:buClr>
              <a:buSzPts val="2000"/>
              <a:buFont typeface="Arial"/>
              <a:buNone/>
            </a:pPr>
            <a:r>
              <a:rPr lang="en-US" sz="2000" b="1">
                <a:solidFill>
                  <a:schemeClr val="lt1"/>
                </a:solidFill>
                <a:latin typeface="Candara"/>
                <a:ea typeface="Candara"/>
                <a:cs typeface="Candara"/>
                <a:sym typeface="Candara"/>
              </a:rPr>
              <a:t>3. Kegunaan dan Syarat Penelitian</a:t>
            </a:r>
            <a:endParaRPr sz="2000" b="1" i="0" u="none" strike="noStrike" cap="none">
              <a:solidFill>
                <a:schemeClr val="lt1"/>
              </a:solidFill>
              <a:latin typeface="Candara"/>
              <a:ea typeface="Candara"/>
              <a:cs typeface="Candara"/>
              <a:sym typeface="Candara"/>
            </a:endParaRPr>
          </a:p>
        </p:txBody>
      </p:sp>
      <p:sp>
        <p:nvSpPr>
          <p:cNvPr id="186" name="Google Shape;186;g12fad8aead9_0_20"/>
          <p:cNvSpPr txBox="1"/>
          <p:nvPr/>
        </p:nvSpPr>
        <p:spPr>
          <a:xfrm>
            <a:off x="206700" y="602875"/>
            <a:ext cx="8185500" cy="9234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600" b="1">
                <a:solidFill>
                  <a:srgbClr val="2C987E"/>
                </a:solidFill>
                <a:latin typeface="Calibri"/>
                <a:ea typeface="Calibri"/>
                <a:cs typeface="Calibri"/>
                <a:sym typeface="Calibri"/>
              </a:rPr>
              <a:t>Kegunaan penelitian:</a:t>
            </a:r>
            <a:endParaRPr sz="1600" b="1">
              <a:solidFill>
                <a:srgbClr val="2C987E"/>
              </a:solidFill>
              <a:latin typeface="Calibri"/>
              <a:ea typeface="Calibri"/>
              <a:cs typeface="Calibri"/>
              <a:sym typeface="Calibri"/>
            </a:endParaRPr>
          </a:p>
          <a:p>
            <a:pPr marL="457200" lvl="0" indent="-330200" algn="l" rtl="0">
              <a:spcBef>
                <a:spcPts val="0"/>
              </a:spcBef>
              <a:spcAft>
                <a:spcPts val="0"/>
              </a:spcAft>
              <a:buSzPts val="1600"/>
              <a:buFont typeface="Calibri"/>
              <a:buAutoNum type="alphaLcPeriod"/>
            </a:pPr>
            <a:r>
              <a:rPr lang="en-US" sz="1600">
                <a:latin typeface="Calibri"/>
                <a:ea typeface="Calibri"/>
                <a:cs typeface="Calibri"/>
                <a:sym typeface="Calibri"/>
              </a:rPr>
              <a:t>Memperkuat ilmu pengetahuan.</a:t>
            </a:r>
            <a:endParaRPr sz="1600">
              <a:latin typeface="Calibri"/>
              <a:ea typeface="Calibri"/>
              <a:cs typeface="Calibri"/>
              <a:sym typeface="Calibri"/>
            </a:endParaRPr>
          </a:p>
          <a:p>
            <a:pPr marL="457200" lvl="0" indent="-330200" algn="l" rtl="0">
              <a:spcBef>
                <a:spcPts val="0"/>
              </a:spcBef>
              <a:spcAft>
                <a:spcPts val="0"/>
              </a:spcAft>
              <a:buSzPts val="1600"/>
              <a:buFont typeface="Calibri"/>
              <a:buAutoNum type="alphaLcPeriod"/>
            </a:pPr>
            <a:r>
              <a:rPr lang="en-US" sz="1600">
                <a:latin typeface="Calibri"/>
                <a:ea typeface="Calibri"/>
                <a:cs typeface="Calibri"/>
                <a:sym typeface="Calibri"/>
              </a:rPr>
              <a:t>Membina dan mengembangkan ilmu pengetahuan. </a:t>
            </a:r>
            <a:endParaRPr sz="1600">
              <a:latin typeface="Calibri"/>
              <a:ea typeface="Calibri"/>
              <a:cs typeface="Calibri"/>
              <a:sym typeface="Calibri"/>
            </a:endParaRPr>
          </a:p>
        </p:txBody>
      </p:sp>
      <p:sp>
        <p:nvSpPr>
          <p:cNvPr id="187" name="Google Shape;187;g12fad8aead9_0_20"/>
          <p:cNvSpPr txBox="1"/>
          <p:nvPr/>
        </p:nvSpPr>
        <p:spPr>
          <a:xfrm>
            <a:off x="206700" y="1596725"/>
            <a:ext cx="5598600" cy="2893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600" b="1">
                <a:solidFill>
                  <a:srgbClr val="2C987E"/>
                </a:solidFill>
                <a:latin typeface="Calibri"/>
                <a:ea typeface="Calibri"/>
                <a:cs typeface="Calibri"/>
                <a:sym typeface="Calibri"/>
              </a:rPr>
              <a:t>Tiga syarat penting penelitian:</a:t>
            </a:r>
            <a:endParaRPr sz="1600" b="1">
              <a:solidFill>
                <a:srgbClr val="2C987E"/>
              </a:solidFill>
              <a:latin typeface="Calibri"/>
              <a:ea typeface="Calibri"/>
              <a:cs typeface="Calibri"/>
              <a:sym typeface="Calibri"/>
            </a:endParaRPr>
          </a:p>
          <a:p>
            <a:pPr marL="457200" lvl="0" indent="-330200" algn="l" rtl="0">
              <a:spcBef>
                <a:spcPts val="0"/>
              </a:spcBef>
              <a:spcAft>
                <a:spcPts val="0"/>
              </a:spcAft>
              <a:buClr>
                <a:schemeClr val="dk1"/>
              </a:buClr>
              <a:buSzPts val="1600"/>
              <a:buFont typeface="Calibri"/>
              <a:buAutoNum type="alphaLcPeriod"/>
            </a:pPr>
            <a:r>
              <a:rPr lang="en-US" sz="1600">
                <a:solidFill>
                  <a:schemeClr val="dk1"/>
                </a:solidFill>
                <a:latin typeface="Calibri"/>
                <a:ea typeface="Calibri"/>
                <a:cs typeface="Calibri"/>
                <a:sym typeface="Calibri"/>
              </a:rPr>
              <a:t>Sistematis. Penelitian dilaksanakan menurut pola tertentu dari yang paling sederhana sampai yang kompleks hingga tercapai tujuan secara efektif dan efisien.</a:t>
            </a:r>
            <a:endParaRPr sz="1600">
              <a:solidFill>
                <a:schemeClr val="dk1"/>
              </a:solidFill>
              <a:latin typeface="Calibri"/>
              <a:ea typeface="Calibri"/>
              <a:cs typeface="Calibri"/>
              <a:sym typeface="Calibri"/>
            </a:endParaRPr>
          </a:p>
          <a:p>
            <a:pPr marL="457200" lvl="0" indent="-330200" algn="l" rtl="0">
              <a:spcBef>
                <a:spcPts val="0"/>
              </a:spcBef>
              <a:spcAft>
                <a:spcPts val="0"/>
              </a:spcAft>
              <a:buClr>
                <a:schemeClr val="dk1"/>
              </a:buClr>
              <a:buSzPts val="1600"/>
              <a:buFont typeface="Calibri"/>
              <a:buAutoNum type="alphaLcPeriod"/>
            </a:pPr>
            <a:r>
              <a:rPr lang="en-US" sz="1600">
                <a:solidFill>
                  <a:schemeClr val="dk1"/>
                </a:solidFill>
                <a:latin typeface="Calibri"/>
                <a:ea typeface="Calibri"/>
                <a:cs typeface="Calibri"/>
                <a:sym typeface="Calibri"/>
              </a:rPr>
              <a:t>Terencana. Penelitian dilaksanakan secara sengaja dan langkah-langkah pelaksanaannya sudah dipikirkan sebelumnya.</a:t>
            </a:r>
            <a:endParaRPr sz="1600">
              <a:solidFill>
                <a:schemeClr val="dk1"/>
              </a:solidFill>
              <a:latin typeface="Calibri"/>
              <a:ea typeface="Calibri"/>
              <a:cs typeface="Calibri"/>
              <a:sym typeface="Calibri"/>
            </a:endParaRPr>
          </a:p>
          <a:p>
            <a:pPr marL="457200" lvl="0" indent="-330200" algn="l" rtl="0">
              <a:spcBef>
                <a:spcPts val="0"/>
              </a:spcBef>
              <a:spcAft>
                <a:spcPts val="0"/>
              </a:spcAft>
              <a:buClr>
                <a:schemeClr val="dk1"/>
              </a:buClr>
              <a:buSzPts val="1600"/>
              <a:buFont typeface="Calibri"/>
              <a:buAutoNum type="alphaLcPeriod"/>
            </a:pPr>
            <a:r>
              <a:rPr lang="en-US" sz="1600">
                <a:solidFill>
                  <a:schemeClr val="dk1"/>
                </a:solidFill>
                <a:latin typeface="Calibri"/>
                <a:ea typeface="Calibri"/>
                <a:cs typeface="Calibri"/>
                <a:sym typeface="Calibri"/>
              </a:rPr>
              <a:t>Mengikuti prosedur ilmiah. Mulai dari awal sampai akhir kegiatan, penelitian dilakukan menurut cara-cara yang sudah ditentukan, yaitu prinsip memperoleh ilmu pengetahuan.</a:t>
            </a:r>
            <a:endParaRPr sz="1600">
              <a:solidFill>
                <a:schemeClr val="dk1"/>
              </a:solidFill>
              <a:latin typeface="Calibri"/>
              <a:ea typeface="Calibri"/>
              <a:cs typeface="Calibri"/>
              <a:sym typeface="Calibri"/>
            </a:endParaRPr>
          </a:p>
        </p:txBody>
      </p:sp>
      <p:pic>
        <p:nvPicPr>
          <p:cNvPr id="188" name="Google Shape;188;g12fad8aead9_0_20"/>
          <p:cNvPicPr preferRelativeResize="0"/>
          <p:nvPr/>
        </p:nvPicPr>
        <p:blipFill>
          <a:blip r:embed="rId5">
            <a:alphaModFix/>
          </a:blip>
          <a:stretch>
            <a:fillRect/>
          </a:stretch>
        </p:blipFill>
        <p:spPr>
          <a:xfrm>
            <a:off x="5671875" y="1105625"/>
            <a:ext cx="3061675" cy="3061675"/>
          </a:xfrm>
          <a:prstGeom prst="rect">
            <a:avLst/>
          </a:prstGeom>
          <a:noFill/>
          <a:ln>
            <a:noFill/>
          </a:ln>
        </p:spPr>
      </p:pic>
      <p:sp>
        <p:nvSpPr>
          <p:cNvPr id="189" name="Google Shape;189;g12fad8aead9_0_20"/>
          <p:cNvSpPr txBox="1"/>
          <p:nvPr/>
        </p:nvSpPr>
        <p:spPr>
          <a:xfrm>
            <a:off x="5671875" y="4229125"/>
            <a:ext cx="32544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200" i="1">
                <a:latin typeface="Calibri"/>
                <a:ea typeface="Calibri"/>
                <a:cs typeface="Calibri"/>
                <a:sym typeface="Calibri"/>
              </a:rPr>
              <a:t>Sumber: freepik</a:t>
            </a:r>
            <a:endParaRPr sz="1200" i="1">
              <a:latin typeface="Calibri"/>
              <a:ea typeface="Calibri"/>
              <a:cs typeface="Calibri"/>
              <a:sym typeface="Calibri"/>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94"/>
        <p:cNvGrpSpPr/>
        <p:nvPr/>
      </p:nvGrpSpPr>
      <p:grpSpPr>
        <a:xfrm>
          <a:off x="0" y="0"/>
          <a:ext cx="0" cy="0"/>
          <a:chOff x="0" y="0"/>
          <a:chExt cx="0" cy="0"/>
        </a:xfrm>
      </p:grpSpPr>
      <p:grpSp>
        <p:nvGrpSpPr>
          <p:cNvPr id="195" name="Google Shape;195;g12fad8aead9_0_25"/>
          <p:cNvGrpSpPr/>
          <p:nvPr/>
        </p:nvGrpSpPr>
        <p:grpSpPr>
          <a:xfrm>
            <a:off x="0" y="4302125"/>
            <a:ext cx="9144000" cy="841375"/>
            <a:chOff x="0" y="4302125"/>
            <a:chExt cx="9144000" cy="841375"/>
          </a:xfrm>
        </p:grpSpPr>
        <p:grpSp>
          <p:nvGrpSpPr>
            <p:cNvPr id="196" name="Google Shape;196;g12fad8aead9_0_25"/>
            <p:cNvGrpSpPr/>
            <p:nvPr/>
          </p:nvGrpSpPr>
          <p:grpSpPr>
            <a:xfrm>
              <a:off x="0" y="4302125"/>
              <a:ext cx="9144000" cy="841375"/>
              <a:chOff x="0" y="4302125"/>
              <a:chExt cx="9144000" cy="841375"/>
            </a:xfrm>
          </p:grpSpPr>
          <p:grpSp>
            <p:nvGrpSpPr>
              <p:cNvPr id="197" name="Google Shape;197;g12fad8aead9_0_25"/>
              <p:cNvGrpSpPr/>
              <p:nvPr/>
            </p:nvGrpSpPr>
            <p:grpSpPr>
              <a:xfrm>
                <a:off x="0" y="4302125"/>
                <a:ext cx="9144000" cy="841375"/>
                <a:chOff x="0" y="4302125"/>
                <a:chExt cx="9144000" cy="841375"/>
              </a:xfrm>
            </p:grpSpPr>
            <p:pic>
              <p:nvPicPr>
                <p:cNvPr id="198" name="Google Shape;198;g12fad8aead9_0_25" descr="E:\ELISA\ERLANGGA LISA\2017\TEMPLATE PPT\SMP PPKN kelas X kelompok wajib\SMP PPKN kelas X kelompok wajib.png"/>
                <p:cNvPicPr preferRelativeResize="0"/>
                <p:nvPr/>
              </p:nvPicPr>
              <p:blipFill rotWithShape="1">
                <a:blip r:embed="rId3">
                  <a:alphaModFix/>
                </a:blip>
                <a:srcRect/>
                <a:stretch/>
              </p:blipFill>
              <p:spPr>
                <a:xfrm>
                  <a:off x="0" y="4302125"/>
                  <a:ext cx="9144000" cy="841375"/>
                </a:xfrm>
                <a:prstGeom prst="rect">
                  <a:avLst/>
                </a:prstGeom>
                <a:noFill/>
                <a:ln>
                  <a:noFill/>
                </a:ln>
              </p:spPr>
            </p:pic>
            <p:sp>
              <p:nvSpPr>
                <p:cNvPr id="199" name="Google Shape;199;g12fad8aead9_0_25"/>
                <p:cNvSpPr txBox="1"/>
                <p:nvPr/>
              </p:nvSpPr>
              <p:spPr>
                <a:xfrm>
                  <a:off x="2057400" y="4732407"/>
                  <a:ext cx="5334000" cy="354000"/>
                </a:xfrm>
                <a:prstGeom prst="rect">
                  <a:avLst/>
                </a:prstGeom>
                <a:solidFill>
                  <a:srgbClr val="FFC000"/>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700"/>
                    <a:buFont typeface="Arial"/>
                    <a:buNone/>
                  </a:pPr>
                  <a:r>
                    <a:rPr lang="en-US" sz="1700" b="1" i="0" u="none" strike="noStrike" cap="none">
                      <a:solidFill>
                        <a:srgbClr val="002060"/>
                      </a:solidFill>
                      <a:latin typeface="Arial"/>
                      <a:ea typeface="Arial"/>
                      <a:cs typeface="Arial"/>
                      <a:sym typeface="Arial"/>
                    </a:rPr>
                    <a:t>SOSIOLOGI</a:t>
                  </a:r>
                  <a:endParaRPr sz="1700" b="1" i="0" u="none" strike="noStrike" cap="none">
                    <a:solidFill>
                      <a:srgbClr val="002060"/>
                    </a:solidFill>
                    <a:latin typeface="Arial"/>
                    <a:ea typeface="Arial"/>
                    <a:cs typeface="Arial"/>
                    <a:sym typeface="Arial"/>
                  </a:endParaRPr>
                </a:p>
              </p:txBody>
            </p:sp>
          </p:grpSp>
          <p:pic>
            <p:nvPicPr>
              <p:cNvPr id="200" name="Google Shape;200;g12fad8aead9_0_25" descr="A picture containing text&#10;&#10;Description automatically generated"/>
              <p:cNvPicPr preferRelativeResize="0"/>
              <p:nvPr/>
            </p:nvPicPr>
            <p:blipFill rotWithShape="1">
              <a:blip r:embed="rId4">
                <a:alphaModFix/>
              </a:blip>
              <a:srcRect t="18869"/>
              <a:stretch/>
            </p:blipFill>
            <p:spPr>
              <a:xfrm>
                <a:off x="6172200" y="4734224"/>
                <a:ext cx="2743201" cy="350308"/>
              </a:xfrm>
              <a:prstGeom prst="rect">
                <a:avLst/>
              </a:prstGeom>
              <a:noFill/>
              <a:ln>
                <a:noFill/>
              </a:ln>
            </p:spPr>
          </p:pic>
        </p:grpSp>
        <p:sp>
          <p:nvSpPr>
            <p:cNvPr id="201" name="Google Shape;201;g12fad8aead9_0_25"/>
            <p:cNvSpPr/>
            <p:nvPr/>
          </p:nvSpPr>
          <p:spPr>
            <a:xfrm>
              <a:off x="0" y="4722812"/>
              <a:ext cx="1066800" cy="363600"/>
            </a:xfrm>
            <a:prstGeom prst="rect">
              <a:avLst/>
            </a:prstGeom>
            <a:solidFill>
              <a:srgbClr val="1777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a:solidFill>
                    <a:schemeClr val="lt1"/>
                  </a:solidFill>
                  <a:latin typeface="Calibri"/>
                  <a:ea typeface="Calibri"/>
                  <a:cs typeface="Calibri"/>
                  <a:sym typeface="Calibri"/>
                </a:rPr>
                <a:t>SMA/MA</a:t>
              </a:r>
              <a:endParaRPr sz="1800" b="1" i="0" u="none" strike="noStrike" cap="none">
                <a:solidFill>
                  <a:schemeClr val="lt1"/>
                </a:solidFill>
                <a:latin typeface="Calibri"/>
                <a:ea typeface="Calibri"/>
                <a:cs typeface="Calibri"/>
                <a:sym typeface="Calibri"/>
              </a:endParaRPr>
            </a:p>
          </p:txBody>
        </p:sp>
      </p:grpSp>
      <p:sp>
        <p:nvSpPr>
          <p:cNvPr id="202" name="Google Shape;202;g12fad8aead9_0_25"/>
          <p:cNvSpPr txBox="1"/>
          <p:nvPr/>
        </p:nvSpPr>
        <p:spPr>
          <a:xfrm>
            <a:off x="0" y="133350"/>
            <a:ext cx="9144000" cy="402000"/>
          </a:xfrm>
          <a:prstGeom prst="rect">
            <a:avLst/>
          </a:prstGeom>
          <a:solidFill>
            <a:srgbClr val="2C987E"/>
          </a:solidFill>
          <a:ln>
            <a:noFill/>
          </a:ln>
        </p:spPr>
        <p:txBody>
          <a:bodyPr spcFirstLastPara="1" wrap="square" lIns="93125" tIns="46550" rIns="93125" bIns="46550" anchor="t" anchorCtr="0">
            <a:spAutoFit/>
          </a:bodyPr>
          <a:lstStyle/>
          <a:p>
            <a:pPr marL="0" marR="0" lvl="1" indent="0" algn="l" rtl="0">
              <a:lnSpc>
                <a:spcPct val="100000"/>
              </a:lnSpc>
              <a:spcBef>
                <a:spcPts val="0"/>
              </a:spcBef>
              <a:spcAft>
                <a:spcPts val="0"/>
              </a:spcAft>
              <a:buClr>
                <a:srgbClr val="000000"/>
              </a:buClr>
              <a:buSzPts val="2000"/>
              <a:buFont typeface="Arial"/>
              <a:buNone/>
            </a:pPr>
            <a:r>
              <a:rPr lang="en-US" sz="2000" b="1">
                <a:solidFill>
                  <a:schemeClr val="lt1"/>
                </a:solidFill>
                <a:latin typeface="Candara"/>
                <a:ea typeface="Candara"/>
                <a:cs typeface="Candara"/>
                <a:sym typeface="Candara"/>
              </a:rPr>
              <a:t>4. Jenis-Jenis Penelitian</a:t>
            </a:r>
            <a:endParaRPr sz="2000" b="1" i="0" u="none" strike="noStrike" cap="none">
              <a:solidFill>
                <a:schemeClr val="lt1"/>
              </a:solidFill>
              <a:latin typeface="Candara"/>
              <a:ea typeface="Candara"/>
              <a:cs typeface="Candara"/>
              <a:sym typeface="Candara"/>
            </a:endParaRPr>
          </a:p>
        </p:txBody>
      </p:sp>
      <p:sp>
        <p:nvSpPr>
          <p:cNvPr id="203" name="Google Shape;203;g12fad8aead9_0_25"/>
          <p:cNvSpPr txBox="1"/>
          <p:nvPr/>
        </p:nvSpPr>
        <p:spPr>
          <a:xfrm>
            <a:off x="623488" y="2339075"/>
            <a:ext cx="3000000" cy="14160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600" b="1">
                <a:solidFill>
                  <a:srgbClr val="2C987E"/>
                </a:solidFill>
                <a:latin typeface="Calibri"/>
                <a:ea typeface="Calibri"/>
                <a:cs typeface="Calibri"/>
                <a:sym typeface="Calibri"/>
              </a:rPr>
              <a:t>Penelitian Berdasarkan Metode</a:t>
            </a:r>
            <a:endParaRPr sz="1600" b="1">
              <a:solidFill>
                <a:srgbClr val="2C987E"/>
              </a:solidFill>
              <a:latin typeface="Calibri"/>
              <a:ea typeface="Calibri"/>
              <a:cs typeface="Calibri"/>
              <a:sym typeface="Calibri"/>
            </a:endParaRPr>
          </a:p>
          <a:p>
            <a:pPr marL="457200" lvl="0" indent="-330200" algn="l" rtl="0">
              <a:spcBef>
                <a:spcPts val="0"/>
              </a:spcBef>
              <a:spcAft>
                <a:spcPts val="0"/>
              </a:spcAft>
              <a:buSzPts val="1600"/>
              <a:buFont typeface="Calibri"/>
              <a:buChar char="●"/>
            </a:pPr>
            <a:r>
              <a:rPr lang="en-US" sz="1600">
                <a:latin typeface="Calibri"/>
                <a:ea typeface="Calibri"/>
                <a:cs typeface="Calibri"/>
                <a:sym typeface="Calibri"/>
              </a:rPr>
              <a:t>Penelitian historis</a:t>
            </a:r>
            <a:endParaRPr sz="1600">
              <a:latin typeface="Calibri"/>
              <a:ea typeface="Calibri"/>
              <a:cs typeface="Calibri"/>
              <a:sym typeface="Calibri"/>
            </a:endParaRPr>
          </a:p>
          <a:p>
            <a:pPr marL="457200" lvl="0" indent="-330200" algn="l" rtl="0">
              <a:spcBef>
                <a:spcPts val="0"/>
              </a:spcBef>
              <a:spcAft>
                <a:spcPts val="0"/>
              </a:spcAft>
              <a:buSzPts val="1600"/>
              <a:buFont typeface="Calibri"/>
              <a:buChar char="●"/>
            </a:pPr>
            <a:r>
              <a:rPr lang="en-US" sz="1600">
                <a:latin typeface="Calibri"/>
                <a:ea typeface="Calibri"/>
                <a:cs typeface="Calibri"/>
                <a:sym typeface="Calibri"/>
              </a:rPr>
              <a:t>Penelitian survei</a:t>
            </a:r>
            <a:endParaRPr sz="1600">
              <a:latin typeface="Calibri"/>
              <a:ea typeface="Calibri"/>
              <a:cs typeface="Calibri"/>
              <a:sym typeface="Calibri"/>
            </a:endParaRPr>
          </a:p>
          <a:p>
            <a:pPr marL="457200" lvl="0" indent="-330200" algn="l" rtl="0">
              <a:spcBef>
                <a:spcPts val="0"/>
              </a:spcBef>
              <a:spcAft>
                <a:spcPts val="0"/>
              </a:spcAft>
              <a:buSzPts val="1600"/>
              <a:buFont typeface="Calibri"/>
              <a:buChar char="●"/>
            </a:pPr>
            <a:r>
              <a:rPr lang="en-US" sz="1600">
                <a:latin typeface="Calibri"/>
                <a:ea typeface="Calibri"/>
                <a:cs typeface="Calibri"/>
                <a:sym typeface="Calibri"/>
              </a:rPr>
              <a:t>Penelitian eksperimen</a:t>
            </a:r>
            <a:endParaRPr sz="1600">
              <a:latin typeface="Calibri"/>
              <a:ea typeface="Calibri"/>
              <a:cs typeface="Calibri"/>
              <a:sym typeface="Calibri"/>
            </a:endParaRPr>
          </a:p>
          <a:p>
            <a:pPr marL="457200" lvl="0" indent="-330200" algn="l" rtl="0">
              <a:spcBef>
                <a:spcPts val="0"/>
              </a:spcBef>
              <a:spcAft>
                <a:spcPts val="0"/>
              </a:spcAft>
              <a:buSzPts val="1600"/>
              <a:buFont typeface="Calibri"/>
              <a:buChar char="●"/>
            </a:pPr>
            <a:r>
              <a:rPr lang="en-US" sz="1600">
                <a:latin typeface="Calibri"/>
                <a:ea typeface="Calibri"/>
                <a:cs typeface="Calibri"/>
                <a:sym typeface="Calibri"/>
              </a:rPr>
              <a:t>Penelitian observasi</a:t>
            </a:r>
            <a:endParaRPr sz="1600">
              <a:latin typeface="Calibri"/>
              <a:ea typeface="Calibri"/>
              <a:cs typeface="Calibri"/>
              <a:sym typeface="Calibri"/>
            </a:endParaRPr>
          </a:p>
        </p:txBody>
      </p:sp>
      <p:sp>
        <p:nvSpPr>
          <p:cNvPr id="204" name="Google Shape;204;g12fad8aead9_0_25"/>
          <p:cNvSpPr txBox="1"/>
          <p:nvPr/>
        </p:nvSpPr>
        <p:spPr>
          <a:xfrm>
            <a:off x="5520513" y="2339075"/>
            <a:ext cx="3000000" cy="14160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600" b="1">
                <a:solidFill>
                  <a:srgbClr val="2C987E"/>
                </a:solidFill>
                <a:latin typeface="Calibri"/>
                <a:ea typeface="Calibri"/>
                <a:cs typeface="Calibri"/>
                <a:sym typeface="Calibri"/>
              </a:rPr>
              <a:t>Penelitian Berdasarkan Taraf Pemberian Informasi</a:t>
            </a:r>
            <a:endParaRPr sz="1600" b="1">
              <a:solidFill>
                <a:srgbClr val="2C987E"/>
              </a:solidFill>
              <a:latin typeface="Calibri"/>
              <a:ea typeface="Calibri"/>
              <a:cs typeface="Calibri"/>
              <a:sym typeface="Calibri"/>
            </a:endParaRPr>
          </a:p>
          <a:p>
            <a:pPr marL="457200" lvl="0" indent="-330200" algn="l" rtl="0">
              <a:spcBef>
                <a:spcPts val="0"/>
              </a:spcBef>
              <a:spcAft>
                <a:spcPts val="0"/>
              </a:spcAft>
              <a:buSzPts val="1600"/>
              <a:buFont typeface="Calibri"/>
              <a:buChar char="●"/>
            </a:pPr>
            <a:r>
              <a:rPr lang="en-US" sz="1600">
                <a:latin typeface="Calibri"/>
                <a:ea typeface="Calibri"/>
                <a:cs typeface="Calibri"/>
                <a:sym typeface="Calibri"/>
              </a:rPr>
              <a:t>Penelitian eksploratif</a:t>
            </a:r>
            <a:endParaRPr sz="1600">
              <a:latin typeface="Calibri"/>
              <a:ea typeface="Calibri"/>
              <a:cs typeface="Calibri"/>
              <a:sym typeface="Calibri"/>
            </a:endParaRPr>
          </a:p>
          <a:p>
            <a:pPr marL="457200" lvl="0" indent="-330200" algn="l" rtl="0">
              <a:spcBef>
                <a:spcPts val="0"/>
              </a:spcBef>
              <a:spcAft>
                <a:spcPts val="0"/>
              </a:spcAft>
              <a:buSzPts val="1600"/>
              <a:buFont typeface="Calibri"/>
              <a:buChar char="●"/>
            </a:pPr>
            <a:r>
              <a:rPr lang="en-US" sz="1600">
                <a:latin typeface="Calibri"/>
                <a:ea typeface="Calibri"/>
                <a:cs typeface="Calibri"/>
                <a:sym typeface="Calibri"/>
              </a:rPr>
              <a:t>Penelitian deskriptif</a:t>
            </a:r>
            <a:endParaRPr sz="1600">
              <a:latin typeface="Calibri"/>
              <a:ea typeface="Calibri"/>
              <a:cs typeface="Calibri"/>
              <a:sym typeface="Calibri"/>
            </a:endParaRPr>
          </a:p>
          <a:p>
            <a:pPr marL="457200" lvl="0" indent="-330200" algn="l" rtl="0">
              <a:spcBef>
                <a:spcPts val="0"/>
              </a:spcBef>
              <a:spcAft>
                <a:spcPts val="0"/>
              </a:spcAft>
              <a:buSzPts val="1600"/>
              <a:buFont typeface="Calibri"/>
              <a:buChar char="●"/>
            </a:pPr>
            <a:r>
              <a:rPr lang="en-US" sz="1600">
                <a:latin typeface="Calibri"/>
                <a:ea typeface="Calibri"/>
                <a:cs typeface="Calibri"/>
                <a:sym typeface="Calibri"/>
              </a:rPr>
              <a:t>Penelitian eksplanasi</a:t>
            </a:r>
            <a:endParaRPr sz="1600">
              <a:latin typeface="Calibri"/>
              <a:ea typeface="Calibri"/>
              <a:cs typeface="Calibri"/>
              <a:sym typeface="Calibri"/>
            </a:endParaRPr>
          </a:p>
        </p:txBody>
      </p:sp>
      <p:sp>
        <p:nvSpPr>
          <p:cNvPr id="205" name="Google Shape;205;g12fad8aead9_0_25"/>
          <p:cNvSpPr txBox="1"/>
          <p:nvPr/>
        </p:nvSpPr>
        <p:spPr>
          <a:xfrm>
            <a:off x="2739875" y="988450"/>
            <a:ext cx="4174200" cy="9234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600" b="1">
                <a:solidFill>
                  <a:srgbClr val="2C987E"/>
                </a:solidFill>
                <a:latin typeface="Calibri"/>
                <a:ea typeface="Calibri"/>
                <a:cs typeface="Calibri"/>
                <a:sym typeface="Calibri"/>
              </a:rPr>
              <a:t>Berdasarkan tujuannya</a:t>
            </a:r>
            <a:endParaRPr sz="1600" b="1">
              <a:solidFill>
                <a:srgbClr val="2C987E"/>
              </a:solidFill>
              <a:latin typeface="Calibri"/>
              <a:ea typeface="Calibri"/>
              <a:cs typeface="Calibri"/>
              <a:sym typeface="Calibri"/>
            </a:endParaRPr>
          </a:p>
          <a:p>
            <a:pPr marL="457200" lvl="0" indent="-330200" algn="l" rtl="0">
              <a:spcBef>
                <a:spcPts val="0"/>
              </a:spcBef>
              <a:spcAft>
                <a:spcPts val="0"/>
              </a:spcAft>
              <a:buSzPts val="1600"/>
              <a:buFont typeface="Calibri"/>
              <a:buChar char="●"/>
            </a:pPr>
            <a:r>
              <a:rPr lang="en-US" sz="1600">
                <a:latin typeface="Calibri"/>
                <a:ea typeface="Calibri"/>
                <a:cs typeface="Calibri"/>
                <a:sym typeface="Calibri"/>
              </a:rPr>
              <a:t>Penelitian Dasar (</a:t>
            </a:r>
            <a:r>
              <a:rPr lang="en-US" sz="1600" i="1">
                <a:latin typeface="Calibri"/>
                <a:ea typeface="Calibri"/>
                <a:cs typeface="Calibri"/>
                <a:sym typeface="Calibri"/>
              </a:rPr>
              <a:t>basic research</a:t>
            </a:r>
            <a:r>
              <a:rPr lang="en-US" sz="1600">
                <a:latin typeface="Calibri"/>
                <a:ea typeface="Calibri"/>
                <a:cs typeface="Calibri"/>
                <a:sym typeface="Calibri"/>
              </a:rPr>
              <a:t>)</a:t>
            </a:r>
            <a:endParaRPr sz="1600">
              <a:latin typeface="Calibri"/>
              <a:ea typeface="Calibri"/>
              <a:cs typeface="Calibri"/>
              <a:sym typeface="Calibri"/>
            </a:endParaRPr>
          </a:p>
          <a:p>
            <a:pPr marL="457200" lvl="0" indent="-330200" algn="l" rtl="0">
              <a:spcBef>
                <a:spcPts val="0"/>
              </a:spcBef>
              <a:spcAft>
                <a:spcPts val="0"/>
              </a:spcAft>
              <a:buSzPts val="1600"/>
              <a:buFont typeface="Calibri"/>
              <a:buChar char="●"/>
            </a:pPr>
            <a:r>
              <a:rPr lang="en-US" sz="1600">
                <a:latin typeface="Calibri"/>
                <a:ea typeface="Calibri"/>
                <a:cs typeface="Calibri"/>
                <a:sym typeface="Calibri"/>
              </a:rPr>
              <a:t>Penelitian terapan (</a:t>
            </a:r>
            <a:r>
              <a:rPr lang="en-US" sz="1600" i="1">
                <a:latin typeface="Calibri"/>
                <a:ea typeface="Calibri"/>
                <a:cs typeface="Calibri"/>
                <a:sym typeface="Calibri"/>
              </a:rPr>
              <a:t>applied research</a:t>
            </a:r>
            <a:r>
              <a:rPr lang="en-US" sz="1600">
                <a:latin typeface="Calibri"/>
                <a:ea typeface="Calibri"/>
                <a:cs typeface="Calibri"/>
                <a:sym typeface="Calibri"/>
              </a:rPr>
              <a:t>)</a:t>
            </a:r>
            <a:endParaRPr sz="1600">
              <a:latin typeface="Calibri"/>
              <a:ea typeface="Calibri"/>
              <a:cs typeface="Calibri"/>
              <a:sym typeface="Calibri"/>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grpSp>
        <p:nvGrpSpPr>
          <p:cNvPr id="211" name="Google Shape;211;g12fad8aead9_0_30"/>
          <p:cNvGrpSpPr/>
          <p:nvPr/>
        </p:nvGrpSpPr>
        <p:grpSpPr>
          <a:xfrm>
            <a:off x="0" y="4302125"/>
            <a:ext cx="9144000" cy="841375"/>
            <a:chOff x="0" y="4302125"/>
            <a:chExt cx="9144000" cy="841375"/>
          </a:xfrm>
        </p:grpSpPr>
        <p:grpSp>
          <p:nvGrpSpPr>
            <p:cNvPr id="212" name="Google Shape;212;g12fad8aead9_0_30"/>
            <p:cNvGrpSpPr/>
            <p:nvPr/>
          </p:nvGrpSpPr>
          <p:grpSpPr>
            <a:xfrm>
              <a:off x="0" y="4302125"/>
              <a:ext cx="9144000" cy="841375"/>
              <a:chOff x="0" y="4302125"/>
              <a:chExt cx="9144000" cy="841375"/>
            </a:xfrm>
          </p:grpSpPr>
          <p:grpSp>
            <p:nvGrpSpPr>
              <p:cNvPr id="213" name="Google Shape;213;g12fad8aead9_0_30"/>
              <p:cNvGrpSpPr/>
              <p:nvPr/>
            </p:nvGrpSpPr>
            <p:grpSpPr>
              <a:xfrm>
                <a:off x="0" y="4302125"/>
                <a:ext cx="9144000" cy="841375"/>
                <a:chOff x="0" y="4302125"/>
                <a:chExt cx="9144000" cy="841375"/>
              </a:xfrm>
            </p:grpSpPr>
            <p:pic>
              <p:nvPicPr>
                <p:cNvPr id="214" name="Google Shape;214;g12fad8aead9_0_30" descr="E:\ELISA\ERLANGGA LISA\2017\TEMPLATE PPT\SMP PPKN kelas X kelompok wajib\SMP PPKN kelas X kelompok wajib.png"/>
                <p:cNvPicPr preferRelativeResize="0"/>
                <p:nvPr/>
              </p:nvPicPr>
              <p:blipFill rotWithShape="1">
                <a:blip r:embed="rId3">
                  <a:alphaModFix/>
                </a:blip>
                <a:srcRect/>
                <a:stretch/>
              </p:blipFill>
              <p:spPr>
                <a:xfrm>
                  <a:off x="0" y="4302125"/>
                  <a:ext cx="9144000" cy="841375"/>
                </a:xfrm>
                <a:prstGeom prst="rect">
                  <a:avLst/>
                </a:prstGeom>
                <a:noFill/>
                <a:ln>
                  <a:noFill/>
                </a:ln>
              </p:spPr>
            </p:pic>
            <p:sp>
              <p:nvSpPr>
                <p:cNvPr id="215" name="Google Shape;215;g12fad8aead9_0_30"/>
                <p:cNvSpPr txBox="1"/>
                <p:nvPr/>
              </p:nvSpPr>
              <p:spPr>
                <a:xfrm>
                  <a:off x="2057400" y="4732407"/>
                  <a:ext cx="5334000" cy="354000"/>
                </a:xfrm>
                <a:prstGeom prst="rect">
                  <a:avLst/>
                </a:prstGeom>
                <a:solidFill>
                  <a:srgbClr val="FFC000"/>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700"/>
                    <a:buFont typeface="Arial"/>
                    <a:buNone/>
                  </a:pPr>
                  <a:r>
                    <a:rPr lang="en-US" sz="1700" b="1" i="0" u="none" strike="noStrike" cap="none">
                      <a:solidFill>
                        <a:srgbClr val="002060"/>
                      </a:solidFill>
                      <a:latin typeface="Arial"/>
                      <a:ea typeface="Arial"/>
                      <a:cs typeface="Arial"/>
                      <a:sym typeface="Arial"/>
                    </a:rPr>
                    <a:t>SOSIOLOGI</a:t>
                  </a:r>
                  <a:endParaRPr sz="1700" b="1" i="0" u="none" strike="noStrike" cap="none">
                    <a:solidFill>
                      <a:srgbClr val="002060"/>
                    </a:solidFill>
                    <a:latin typeface="Arial"/>
                    <a:ea typeface="Arial"/>
                    <a:cs typeface="Arial"/>
                    <a:sym typeface="Arial"/>
                  </a:endParaRPr>
                </a:p>
              </p:txBody>
            </p:sp>
          </p:grpSp>
          <p:pic>
            <p:nvPicPr>
              <p:cNvPr id="216" name="Google Shape;216;g12fad8aead9_0_30" descr="A picture containing text&#10;&#10;Description automatically generated"/>
              <p:cNvPicPr preferRelativeResize="0"/>
              <p:nvPr/>
            </p:nvPicPr>
            <p:blipFill rotWithShape="1">
              <a:blip r:embed="rId4">
                <a:alphaModFix/>
              </a:blip>
              <a:srcRect t="18869"/>
              <a:stretch/>
            </p:blipFill>
            <p:spPr>
              <a:xfrm>
                <a:off x="6172200" y="4734224"/>
                <a:ext cx="2743201" cy="350308"/>
              </a:xfrm>
              <a:prstGeom prst="rect">
                <a:avLst/>
              </a:prstGeom>
              <a:noFill/>
              <a:ln>
                <a:noFill/>
              </a:ln>
            </p:spPr>
          </p:pic>
        </p:grpSp>
        <p:sp>
          <p:nvSpPr>
            <p:cNvPr id="217" name="Google Shape;217;g12fad8aead9_0_30"/>
            <p:cNvSpPr/>
            <p:nvPr/>
          </p:nvSpPr>
          <p:spPr>
            <a:xfrm>
              <a:off x="0" y="4722812"/>
              <a:ext cx="1066800" cy="363600"/>
            </a:xfrm>
            <a:prstGeom prst="rect">
              <a:avLst/>
            </a:prstGeom>
            <a:solidFill>
              <a:srgbClr val="1777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a:solidFill>
                    <a:schemeClr val="lt1"/>
                  </a:solidFill>
                  <a:latin typeface="Calibri"/>
                  <a:ea typeface="Calibri"/>
                  <a:cs typeface="Calibri"/>
                  <a:sym typeface="Calibri"/>
                </a:rPr>
                <a:t>SMA/MA</a:t>
              </a:r>
              <a:endParaRPr sz="1800" b="1" i="0" u="none" strike="noStrike" cap="none">
                <a:solidFill>
                  <a:schemeClr val="lt1"/>
                </a:solidFill>
                <a:latin typeface="Calibri"/>
                <a:ea typeface="Calibri"/>
                <a:cs typeface="Calibri"/>
                <a:sym typeface="Calibri"/>
              </a:endParaRPr>
            </a:p>
          </p:txBody>
        </p:sp>
      </p:grpSp>
      <p:sp>
        <p:nvSpPr>
          <p:cNvPr id="218" name="Google Shape;218;g12fad8aead9_0_30"/>
          <p:cNvSpPr txBox="1"/>
          <p:nvPr/>
        </p:nvSpPr>
        <p:spPr>
          <a:xfrm>
            <a:off x="395975" y="1047175"/>
            <a:ext cx="3839700" cy="9234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600" b="1">
                <a:solidFill>
                  <a:srgbClr val="2C987E"/>
                </a:solidFill>
                <a:latin typeface="Calibri"/>
                <a:ea typeface="Calibri"/>
                <a:cs typeface="Calibri"/>
                <a:sym typeface="Calibri"/>
              </a:rPr>
              <a:t>Penelitian Berdasarkan Jenis Data</a:t>
            </a:r>
            <a:endParaRPr sz="1600" b="1">
              <a:solidFill>
                <a:srgbClr val="2C987E"/>
              </a:solidFill>
              <a:latin typeface="Calibri"/>
              <a:ea typeface="Calibri"/>
              <a:cs typeface="Calibri"/>
              <a:sym typeface="Calibri"/>
            </a:endParaRPr>
          </a:p>
          <a:p>
            <a:pPr marL="457200" lvl="0" indent="-330200" algn="l" rtl="0">
              <a:spcBef>
                <a:spcPts val="0"/>
              </a:spcBef>
              <a:spcAft>
                <a:spcPts val="0"/>
              </a:spcAft>
              <a:buSzPts val="1600"/>
              <a:buFont typeface="Calibri"/>
              <a:buChar char="●"/>
            </a:pPr>
            <a:r>
              <a:rPr lang="en-US" sz="1600">
                <a:latin typeface="Calibri"/>
                <a:ea typeface="Calibri"/>
                <a:cs typeface="Calibri"/>
                <a:sym typeface="Calibri"/>
              </a:rPr>
              <a:t>Penelitian kuantitatif</a:t>
            </a:r>
            <a:endParaRPr sz="1600">
              <a:latin typeface="Calibri"/>
              <a:ea typeface="Calibri"/>
              <a:cs typeface="Calibri"/>
              <a:sym typeface="Calibri"/>
            </a:endParaRPr>
          </a:p>
          <a:p>
            <a:pPr marL="457200" lvl="0" indent="-330200" algn="l" rtl="0">
              <a:spcBef>
                <a:spcPts val="0"/>
              </a:spcBef>
              <a:spcAft>
                <a:spcPts val="0"/>
              </a:spcAft>
              <a:buSzPts val="1600"/>
              <a:buFont typeface="Calibri"/>
              <a:buChar char="●"/>
            </a:pPr>
            <a:r>
              <a:rPr lang="en-US" sz="1600">
                <a:latin typeface="Calibri"/>
                <a:ea typeface="Calibri"/>
                <a:cs typeface="Calibri"/>
                <a:sym typeface="Calibri"/>
              </a:rPr>
              <a:t>Penelitian kualitatif</a:t>
            </a:r>
            <a:endParaRPr sz="1600">
              <a:latin typeface="Calibri"/>
              <a:ea typeface="Calibri"/>
              <a:cs typeface="Calibri"/>
              <a:sym typeface="Calibri"/>
            </a:endParaRPr>
          </a:p>
        </p:txBody>
      </p:sp>
      <p:sp>
        <p:nvSpPr>
          <p:cNvPr id="219" name="Google Shape;219;g12fad8aead9_0_30"/>
          <p:cNvSpPr txBox="1"/>
          <p:nvPr/>
        </p:nvSpPr>
        <p:spPr>
          <a:xfrm>
            <a:off x="395975" y="2193700"/>
            <a:ext cx="3929700" cy="1169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600" b="1">
                <a:solidFill>
                  <a:srgbClr val="2C987E"/>
                </a:solidFill>
                <a:latin typeface="Calibri"/>
                <a:ea typeface="Calibri"/>
                <a:cs typeface="Calibri"/>
                <a:sym typeface="Calibri"/>
              </a:rPr>
              <a:t>Penelitian Berdasarkan Tempat Pelaksanaan</a:t>
            </a:r>
            <a:endParaRPr sz="1600" b="1">
              <a:solidFill>
                <a:srgbClr val="2C987E"/>
              </a:solidFill>
              <a:latin typeface="Calibri"/>
              <a:ea typeface="Calibri"/>
              <a:cs typeface="Calibri"/>
              <a:sym typeface="Calibri"/>
            </a:endParaRPr>
          </a:p>
          <a:p>
            <a:pPr marL="457200" lvl="0" indent="-330200" algn="l" rtl="0">
              <a:spcBef>
                <a:spcPts val="0"/>
              </a:spcBef>
              <a:spcAft>
                <a:spcPts val="0"/>
              </a:spcAft>
              <a:buSzPts val="1600"/>
              <a:buFont typeface="Calibri"/>
              <a:buChar char="●"/>
            </a:pPr>
            <a:r>
              <a:rPr lang="en-US" sz="1600">
                <a:latin typeface="Calibri"/>
                <a:ea typeface="Calibri"/>
                <a:cs typeface="Calibri"/>
                <a:sym typeface="Calibri"/>
              </a:rPr>
              <a:t>Penelitian laboratorium</a:t>
            </a:r>
            <a:endParaRPr sz="1600">
              <a:latin typeface="Calibri"/>
              <a:ea typeface="Calibri"/>
              <a:cs typeface="Calibri"/>
              <a:sym typeface="Calibri"/>
            </a:endParaRPr>
          </a:p>
          <a:p>
            <a:pPr marL="457200" lvl="0" indent="-330200" algn="l" rtl="0">
              <a:spcBef>
                <a:spcPts val="0"/>
              </a:spcBef>
              <a:spcAft>
                <a:spcPts val="0"/>
              </a:spcAft>
              <a:buSzPts val="1600"/>
              <a:buFont typeface="Calibri"/>
              <a:buChar char="●"/>
            </a:pPr>
            <a:r>
              <a:rPr lang="en-US" sz="1600">
                <a:latin typeface="Calibri"/>
                <a:ea typeface="Calibri"/>
                <a:cs typeface="Calibri"/>
                <a:sym typeface="Calibri"/>
              </a:rPr>
              <a:t>Penelitian lapangan</a:t>
            </a:r>
            <a:endParaRPr sz="1600">
              <a:latin typeface="Calibri"/>
              <a:ea typeface="Calibri"/>
              <a:cs typeface="Calibri"/>
              <a:sym typeface="Calibri"/>
            </a:endParaRPr>
          </a:p>
          <a:p>
            <a:pPr marL="457200" lvl="0" indent="-330200" algn="l" rtl="0">
              <a:spcBef>
                <a:spcPts val="0"/>
              </a:spcBef>
              <a:spcAft>
                <a:spcPts val="0"/>
              </a:spcAft>
              <a:buSzPts val="1600"/>
              <a:buFont typeface="Calibri"/>
              <a:buChar char="●"/>
            </a:pPr>
            <a:r>
              <a:rPr lang="en-US" sz="1600">
                <a:latin typeface="Calibri"/>
                <a:ea typeface="Calibri"/>
                <a:cs typeface="Calibri"/>
                <a:sym typeface="Calibri"/>
              </a:rPr>
              <a:t>Penelitian perpustakaan (kepustakaan)</a:t>
            </a:r>
            <a:endParaRPr sz="1600">
              <a:latin typeface="Calibri"/>
              <a:ea typeface="Calibri"/>
              <a:cs typeface="Calibri"/>
              <a:sym typeface="Calibri"/>
            </a:endParaRPr>
          </a:p>
        </p:txBody>
      </p:sp>
      <p:pic>
        <p:nvPicPr>
          <p:cNvPr id="220" name="Google Shape;220;g12fad8aead9_0_30"/>
          <p:cNvPicPr preferRelativeResize="0"/>
          <p:nvPr/>
        </p:nvPicPr>
        <p:blipFill>
          <a:blip r:embed="rId5">
            <a:alphaModFix/>
          </a:blip>
          <a:stretch>
            <a:fillRect/>
          </a:stretch>
        </p:blipFill>
        <p:spPr>
          <a:xfrm>
            <a:off x="4572001" y="1047175"/>
            <a:ext cx="3929576" cy="2623250"/>
          </a:xfrm>
          <a:prstGeom prst="rect">
            <a:avLst/>
          </a:prstGeom>
          <a:noFill/>
          <a:ln>
            <a:noFill/>
          </a:ln>
        </p:spPr>
      </p:pic>
      <p:sp>
        <p:nvSpPr>
          <p:cNvPr id="221" name="Google Shape;221;g12fad8aead9_0_30"/>
          <p:cNvSpPr txBox="1"/>
          <p:nvPr/>
        </p:nvSpPr>
        <p:spPr>
          <a:xfrm>
            <a:off x="4695950" y="3801625"/>
            <a:ext cx="32544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200" i="1">
                <a:latin typeface="Calibri"/>
                <a:ea typeface="Calibri"/>
                <a:cs typeface="Calibri"/>
                <a:sym typeface="Calibri"/>
              </a:rPr>
              <a:t>Sumber: freepik</a:t>
            </a:r>
            <a:endParaRPr sz="1200" i="1">
              <a:latin typeface="Calibri"/>
              <a:ea typeface="Calibri"/>
              <a:cs typeface="Calibri"/>
              <a:sym typeface="Calibri"/>
            </a:endParaRPr>
          </a:p>
        </p:txBody>
      </p:sp>
      <p:sp>
        <p:nvSpPr>
          <p:cNvPr id="13" name="Google Shape;202;g12fad8aead9_0_25"/>
          <p:cNvSpPr txBox="1"/>
          <p:nvPr/>
        </p:nvSpPr>
        <p:spPr>
          <a:xfrm>
            <a:off x="0" y="133350"/>
            <a:ext cx="9144000" cy="402000"/>
          </a:xfrm>
          <a:prstGeom prst="rect">
            <a:avLst/>
          </a:prstGeom>
          <a:solidFill>
            <a:srgbClr val="2C987E"/>
          </a:solidFill>
          <a:ln>
            <a:noFill/>
          </a:ln>
        </p:spPr>
        <p:txBody>
          <a:bodyPr spcFirstLastPara="1" wrap="square" lIns="93125" tIns="46550" rIns="93125" bIns="46550" anchor="t" anchorCtr="0">
            <a:spAutoFit/>
          </a:bodyPr>
          <a:lstStyle/>
          <a:p>
            <a:pPr marL="0" marR="0" lvl="1" indent="0" algn="l" rtl="0">
              <a:lnSpc>
                <a:spcPct val="100000"/>
              </a:lnSpc>
              <a:spcBef>
                <a:spcPts val="0"/>
              </a:spcBef>
              <a:spcAft>
                <a:spcPts val="0"/>
              </a:spcAft>
              <a:buClr>
                <a:srgbClr val="000000"/>
              </a:buClr>
              <a:buSzPts val="2000"/>
              <a:buFont typeface="Arial"/>
              <a:buNone/>
            </a:pPr>
            <a:r>
              <a:rPr lang="en-US" sz="2000" b="1" dirty="0" err="1" smtClean="0">
                <a:solidFill>
                  <a:schemeClr val="lt1"/>
                </a:solidFill>
                <a:latin typeface="Candara"/>
                <a:ea typeface="Candara"/>
                <a:cs typeface="Candara"/>
                <a:sym typeface="Candara"/>
              </a:rPr>
              <a:t>Jenis-Jenis</a:t>
            </a:r>
            <a:r>
              <a:rPr lang="en-US" sz="2000" b="1" dirty="0" smtClean="0">
                <a:solidFill>
                  <a:schemeClr val="lt1"/>
                </a:solidFill>
                <a:latin typeface="Candara"/>
                <a:ea typeface="Candara"/>
                <a:cs typeface="Candara"/>
                <a:sym typeface="Candara"/>
              </a:rPr>
              <a:t> </a:t>
            </a:r>
            <a:r>
              <a:rPr lang="en-US" sz="2000" b="1" dirty="0" err="1">
                <a:solidFill>
                  <a:schemeClr val="lt1"/>
                </a:solidFill>
                <a:latin typeface="Candara"/>
                <a:ea typeface="Candara"/>
                <a:cs typeface="Candara"/>
                <a:sym typeface="Candara"/>
              </a:rPr>
              <a:t>Penelitian</a:t>
            </a:r>
            <a:endParaRPr sz="2000" b="1" i="0" u="none" strike="noStrike" cap="none" dirty="0">
              <a:solidFill>
                <a:schemeClr val="lt1"/>
              </a:solidFill>
              <a:latin typeface="Candara"/>
              <a:ea typeface="Candara"/>
              <a:cs typeface="Candara"/>
              <a:sym typeface="Candara"/>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grpSp>
        <p:nvGrpSpPr>
          <p:cNvPr id="227" name="Google Shape;227;g12fad8aead9_0_35"/>
          <p:cNvGrpSpPr/>
          <p:nvPr/>
        </p:nvGrpSpPr>
        <p:grpSpPr>
          <a:xfrm>
            <a:off x="0" y="4302125"/>
            <a:ext cx="9144000" cy="841375"/>
            <a:chOff x="0" y="4302125"/>
            <a:chExt cx="9144000" cy="841375"/>
          </a:xfrm>
        </p:grpSpPr>
        <p:grpSp>
          <p:nvGrpSpPr>
            <p:cNvPr id="228" name="Google Shape;228;g12fad8aead9_0_35"/>
            <p:cNvGrpSpPr/>
            <p:nvPr/>
          </p:nvGrpSpPr>
          <p:grpSpPr>
            <a:xfrm>
              <a:off x="0" y="4302125"/>
              <a:ext cx="9144000" cy="841375"/>
              <a:chOff x="0" y="4302125"/>
              <a:chExt cx="9144000" cy="841375"/>
            </a:xfrm>
          </p:grpSpPr>
          <p:grpSp>
            <p:nvGrpSpPr>
              <p:cNvPr id="229" name="Google Shape;229;g12fad8aead9_0_35"/>
              <p:cNvGrpSpPr/>
              <p:nvPr/>
            </p:nvGrpSpPr>
            <p:grpSpPr>
              <a:xfrm>
                <a:off x="0" y="4302125"/>
                <a:ext cx="9144000" cy="841375"/>
                <a:chOff x="0" y="4302125"/>
                <a:chExt cx="9144000" cy="841375"/>
              </a:xfrm>
            </p:grpSpPr>
            <p:pic>
              <p:nvPicPr>
                <p:cNvPr id="230" name="Google Shape;230;g12fad8aead9_0_35" descr="E:\ELISA\ERLANGGA LISA\2017\TEMPLATE PPT\SMP PPKN kelas X kelompok wajib\SMP PPKN kelas X kelompok wajib.png"/>
                <p:cNvPicPr preferRelativeResize="0"/>
                <p:nvPr/>
              </p:nvPicPr>
              <p:blipFill rotWithShape="1">
                <a:blip r:embed="rId3">
                  <a:alphaModFix/>
                </a:blip>
                <a:srcRect/>
                <a:stretch/>
              </p:blipFill>
              <p:spPr>
                <a:xfrm>
                  <a:off x="0" y="4302125"/>
                  <a:ext cx="9144000" cy="841375"/>
                </a:xfrm>
                <a:prstGeom prst="rect">
                  <a:avLst/>
                </a:prstGeom>
                <a:noFill/>
                <a:ln>
                  <a:noFill/>
                </a:ln>
              </p:spPr>
            </p:pic>
            <p:sp>
              <p:nvSpPr>
                <p:cNvPr id="231" name="Google Shape;231;g12fad8aead9_0_35"/>
                <p:cNvSpPr txBox="1"/>
                <p:nvPr/>
              </p:nvSpPr>
              <p:spPr>
                <a:xfrm>
                  <a:off x="2057400" y="4732407"/>
                  <a:ext cx="5334000" cy="354000"/>
                </a:xfrm>
                <a:prstGeom prst="rect">
                  <a:avLst/>
                </a:prstGeom>
                <a:solidFill>
                  <a:srgbClr val="FFC000"/>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700"/>
                    <a:buFont typeface="Arial"/>
                    <a:buNone/>
                  </a:pPr>
                  <a:r>
                    <a:rPr lang="en-US" sz="1700" b="1" i="0" u="none" strike="noStrike" cap="none">
                      <a:solidFill>
                        <a:srgbClr val="002060"/>
                      </a:solidFill>
                      <a:latin typeface="Arial"/>
                      <a:ea typeface="Arial"/>
                      <a:cs typeface="Arial"/>
                      <a:sym typeface="Arial"/>
                    </a:rPr>
                    <a:t>SOSIOLOGI</a:t>
                  </a:r>
                  <a:endParaRPr sz="1700" b="1" i="0" u="none" strike="noStrike" cap="none">
                    <a:solidFill>
                      <a:srgbClr val="002060"/>
                    </a:solidFill>
                    <a:latin typeface="Arial"/>
                    <a:ea typeface="Arial"/>
                    <a:cs typeface="Arial"/>
                    <a:sym typeface="Arial"/>
                  </a:endParaRPr>
                </a:p>
              </p:txBody>
            </p:sp>
          </p:grpSp>
          <p:pic>
            <p:nvPicPr>
              <p:cNvPr id="232" name="Google Shape;232;g12fad8aead9_0_35" descr="A picture containing text&#10;&#10;Description automatically generated"/>
              <p:cNvPicPr preferRelativeResize="0"/>
              <p:nvPr/>
            </p:nvPicPr>
            <p:blipFill rotWithShape="1">
              <a:blip r:embed="rId4">
                <a:alphaModFix/>
              </a:blip>
              <a:srcRect t="18869"/>
              <a:stretch/>
            </p:blipFill>
            <p:spPr>
              <a:xfrm>
                <a:off x="6172200" y="4734224"/>
                <a:ext cx="2743201" cy="350308"/>
              </a:xfrm>
              <a:prstGeom prst="rect">
                <a:avLst/>
              </a:prstGeom>
              <a:noFill/>
              <a:ln>
                <a:noFill/>
              </a:ln>
            </p:spPr>
          </p:pic>
        </p:grpSp>
        <p:sp>
          <p:nvSpPr>
            <p:cNvPr id="233" name="Google Shape;233;g12fad8aead9_0_35"/>
            <p:cNvSpPr/>
            <p:nvPr/>
          </p:nvSpPr>
          <p:spPr>
            <a:xfrm>
              <a:off x="0" y="4722812"/>
              <a:ext cx="1066800" cy="363600"/>
            </a:xfrm>
            <a:prstGeom prst="rect">
              <a:avLst/>
            </a:prstGeom>
            <a:solidFill>
              <a:srgbClr val="1777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a:solidFill>
                    <a:schemeClr val="lt1"/>
                  </a:solidFill>
                  <a:latin typeface="Calibri"/>
                  <a:ea typeface="Calibri"/>
                  <a:cs typeface="Calibri"/>
                  <a:sym typeface="Calibri"/>
                </a:rPr>
                <a:t>SMA/MA</a:t>
              </a:r>
              <a:endParaRPr sz="1800" b="1" i="0" u="none" strike="noStrike" cap="none">
                <a:solidFill>
                  <a:schemeClr val="lt1"/>
                </a:solidFill>
                <a:latin typeface="Calibri"/>
                <a:ea typeface="Calibri"/>
                <a:cs typeface="Calibri"/>
                <a:sym typeface="Calibri"/>
              </a:endParaRPr>
            </a:p>
          </p:txBody>
        </p:sp>
      </p:grpSp>
      <p:sp>
        <p:nvSpPr>
          <p:cNvPr id="234" name="Google Shape;234;g12fad8aead9_0_35"/>
          <p:cNvSpPr txBox="1"/>
          <p:nvPr/>
        </p:nvSpPr>
        <p:spPr>
          <a:xfrm>
            <a:off x="0" y="133350"/>
            <a:ext cx="9144000" cy="402000"/>
          </a:xfrm>
          <a:prstGeom prst="rect">
            <a:avLst/>
          </a:prstGeom>
          <a:solidFill>
            <a:srgbClr val="2C987E"/>
          </a:solidFill>
          <a:ln>
            <a:noFill/>
          </a:ln>
        </p:spPr>
        <p:txBody>
          <a:bodyPr spcFirstLastPara="1" wrap="square" lIns="93125" tIns="46550" rIns="93125" bIns="46550" anchor="t" anchorCtr="0">
            <a:spAutoFit/>
          </a:bodyPr>
          <a:lstStyle/>
          <a:p>
            <a:pPr marL="0" marR="0" lvl="1" indent="0" algn="l" rtl="0">
              <a:lnSpc>
                <a:spcPct val="100000"/>
              </a:lnSpc>
              <a:spcBef>
                <a:spcPts val="0"/>
              </a:spcBef>
              <a:spcAft>
                <a:spcPts val="0"/>
              </a:spcAft>
              <a:buClr>
                <a:srgbClr val="000000"/>
              </a:buClr>
              <a:buSzPts val="2000"/>
              <a:buFont typeface="Arial"/>
              <a:buNone/>
            </a:pPr>
            <a:r>
              <a:rPr lang="en-US" sz="2000" b="1">
                <a:solidFill>
                  <a:schemeClr val="lt1"/>
                </a:solidFill>
                <a:latin typeface="Candara"/>
                <a:ea typeface="Candara"/>
                <a:cs typeface="Candara"/>
                <a:sym typeface="Candara"/>
              </a:rPr>
              <a:t>5. Pendekatan penelitian</a:t>
            </a:r>
            <a:endParaRPr sz="2000" b="1" i="0" u="none" strike="noStrike" cap="none">
              <a:solidFill>
                <a:schemeClr val="lt1"/>
              </a:solidFill>
              <a:latin typeface="Candara"/>
              <a:ea typeface="Candara"/>
              <a:cs typeface="Candara"/>
              <a:sym typeface="Candara"/>
            </a:endParaRPr>
          </a:p>
        </p:txBody>
      </p:sp>
      <p:sp>
        <p:nvSpPr>
          <p:cNvPr id="235" name="Google Shape;235;g12fad8aead9_0_35"/>
          <p:cNvSpPr txBox="1"/>
          <p:nvPr/>
        </p:nvSpPr>
        <p:spPr>
          <a:xfrm>
            <a:off x="86550" y="746050"/>
            <a:ext cx="8970900" cy="9234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600" b="1">
                <a:solidFill>
                  <a:srgbClr val="2C987E"/>
                </a:solidFill>
                <a:latin typeface="Calibri"/>
                <a:ea typeface="Calibri"/>
                <a:cs typeface="Calibri"/>
                <a:sym typeface="Calibri"/>
              </a:rPr>
              <a:t>Pendekatan penelitian</a:t>
            </a:r>
            <a:r>
              <a:rPr lang="en-US" sz="1600">
                <a:latin typeface="Calibri"/>
                <a:ea typeface="Calibri"/>
                <a:cs typeface="Calibri"/>
                <a:sym typeface="Calibri"/>
              </a:rPr>
              <a:t> adalah metode atau cara yang akan dipakai dalam melaksanakan penelitian. Penentuan pendekatan sangat berpengaruh terhadap penentuan variabel atau objek penelitian, subjek penelitian, serta sumber perolehan data.</a:t>
            </a:r>
            <a:endParaRPr sz="1600">
              <a:latin typeface="Calibri"/>
              <a:ea typeface="Calibri"/>
              <a:cs typeface="Calibri"/>
              <a:sym typeface="Calibri"/>
            </a:endParaRPr>
          </a:p>
        </p:txBody>
      </p:sp>
      <p:graphicFrame>
        <p:nvGraphicFramePr>
          <p:cNvPr id="236" name="Google Shape;236;g12fad8aead9_0_35"/>
          <p:cNvGraphicFramePr/>
          <p:nvPr>
            <p:extLst>
              <p:ext uri="{D42A27DB-BD31-4B8C-83A1-F6EECF244321}">
                <p14:modId xmlns:p14="http://schemas.microsoft.com/office/powerpoint/2010/main" val="3744805503"/>
              </p:ext>
            </p:extLst>
          </p:nvPr>
        </p:nvGraphicFramePr>
        <p:xfrm>
          <a:off x="557475" y="1748575"/>
          <a:ext cx="8029050" cy="2682120"/>
        </p:xfrm>
        <a:graphic>
          <a:graphicData uri="http://schemas.openxmlformats.org/drawingml/2006/table">
            <a:tbl>
              <a:tblPr>
                <a:noFill/>
                <a:tableStyleId>{335F08C7-EC8A-45C6-B475-D818EE721C05}</a:tableStyleId>
              </a:tblPr>
              <a:tblGrid>
                <a:gridCol w="1423500"/>
                <a:gridCol w="3146700"/>
                <a:gridCol w="3458850"/>
              </a:tblGrid>
              <a:tr h="396200">
                <a:tc>
                  <a:txBody>
                    <a:bodyPr/>
                    <a:lstStyle/>
                    <a:p>
                      <a:pPr marL="0" lvl="0" indent="0" algn="ctr" rtl="0">
                        <a:spcBef>
                          <a:spcPts val="0"/>
                        </a:spcBef>
                        <a:spcAft>
                          <a:spcPts val="0"/>
                        </a:spcAft>
                        <a:buNone/>
                      </a:pPr>
                      <a:r>
                        <a:rPr lang="en-US" sz="1600" b="1" dirty="0" err="1">
                          <a:solidFill>
                            <a:srgbClr val="2C987E"/>
                          </a:solidFill>
                          <a:latin typeface="Calibri"/>
                          <a:ea typeface="Calibri"/>
                          <a:cs typeface="Calibri"/>
                          <a:sym typeface="Calibri"/>
                        </a:rPr>
                        <a:t>Aspek</a:t>
                      </a:r>
                      <a:endParaRPr sz="1600" b="1" dirty="0">
                        <a:solidFill>
                          <a:srgbClr val="2C987E"/>
                        </a:solidFill>
                        <a:latin typeface="Calibri"/>
                        <a:ea typeface="Calibri"/>
                        <a:cs typeface="Calibri"/>
                        <a:sym typeface="Calibri"/>
                      </a:endParaRPr>
                    </a:p>
                  </a:txBody>
                  <a:tcPr marL="91425" marR="91425" marT="91425" marB="91425"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chemeClr val="accent5">
                        <a:lumMod val="20000"/>
                        <a:lumOff val="80000"/>
                      </a:schemeClr>
                    </a:solidFill>
                  </a:tcPr>
                </a:tc>
                <a:tc>
                  <a:txBody>
                    <a:bodyPr/>
                    <a:lstStyle/>
                    <a:p>
                      <a:pPr marL="0" lvl="0" indent="0" algn="ctr" rtl="0">
                        <a:spcBef>
                          <a:spcPts val="0"/>
                        </a:spcBef>
                        <a:spcAft>
                          <a:spcPts val="0"/>
                        </a:spcAft>
                        <a:buNone/>
                      </a:pPr>
                      <a:r>
                        <a:rPr lang="en-US" sz="1600" b="1" dirty="0" err="1">
                          <a:solidFill>
                            <a:srgbClr val="2C987E"/>
                          </a:solidFill>
                          <a:latin typeface="Calibri"/>
                          <a:ea typeface="Calibri"/>
                          <a:cs typeface="Calibri"/>
                          <a:sym typeface="Calibri"/>
                        </a:rPr>
                        <a:t>Kuantitatif</a:t>
                      </a:r>
                      <a:endParaRPr sz="1600" b="1" dirty="0">
                        <a:solidFill>
                          <a:srgbClr val="2C987E"/>
                        </a:solidFill>
                        <a:latin typeface="Calibri"/>
                        <a:ea typeface="Calibri"/>
                        <a:cs typeface="Calibri"/>
                        <a:sym typeface="Calibri"/>
                      </a:endParaRPr>
                    </a:p>
                  </a:txBody>
                  <a:tcPr marL="91425" marR="91425" marT="91425" marB="91425"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chemeClr val="accent5">
                        <a:lumMod val="20000"/>
                        <a:lumOff val="80000"/>
                      </a:schemeClr>
                    </a:solidFill>
                  </a:tcPr>
                </a:tc>
                <a:tc>
                  <a:txBody>
                    <a:bodyPr/>
                    <a:lstStyle/>
                    <a:p>
                      <a:pPr marL="0" lvl="0" indent="0" algn="ctr" rtl="0">
                        <a:spcBef>
                          <a:spcPts val="0"/>
                        </a:spcBef>
                        <a:spcAft>
                          <a:spcPts val="0"/>
                        </a:spcAft>
                        <a:buNone/>
                      </a:pPr>
                      <a:r>
                        <a:rPr lang="en-US" sz="1600" b="1" dirty="0" err="1">
                          <a:solidFill>
                            <a:srgbClr val="2C987E"/>
                          </a:solidFill>
                          <a:latin typeface="Calibri"/>
                          <a:ea typeface="Calibri"/>
                          <a:cs typeface="Calibri"/>
                          <a:sym typeface="Calibri"/>
                        </a:rPr>
                        <a:t>Kualitatif</a:t>
                      </a:r>
                      <a:endParaRPr sz="1600" b="1" dirty="0">
                        <a:solidFill>
                          <a:srgbClr val="2C987E"/>
                        </a:solidFill>
                        <a:latin typeface="Calibri"/>
                        <a:ea typeface="Calibri"/>
                        <a:cs typeface="Calibri"/>
                        <a:sym typeface="Calibri"/>
                      </a:endParaRPr>
                    </a:p>
                  </a:txBody>
                  <a:tcPr marL="91425" marR="91425" marT="91425" marB="91425"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chemeClr val="accent5">
                        <a:lumMod val="20000"/>
                        <a:lumOff val="80000"/>
                      </a:schemeClr>
                    </a:solidFill>
                  </a:tcPr>
                </a:tc>
              </a:tr>
              <a:tr h="609575">
                <a:tc>
                  <a:txBody>
                    <a:bodyPr/>
                    <a:lstStyle/>
                    <a:p>
                      <a:pPr marL="0" lvl="0" indent="0" algn="l" rtl="0">
                        <a:spcBef>
                          <a:spcPts val="0"/>
                        </a:spcBef>
                        <a:spcAft>
                          <a:spcPts val="0"/>
                        </a:spcAft>
                        <a:buNone/>
                      </a:pPr>
                      <a:r>
                        <a:rPr lang="en-US" sz="1600" b="1">
                          <a:solidFill>
                            <a:srgbClr val="2C987E"/>
                          </a:solidFill>
                          <a:latin typeface="Calibri"/>
                          <a:ea typeface="Calibri"/>
                          <a:cs typeface="Calibri"/>
                          <a:sym typeface="Calibri"/>
                        </a:rPr>
                        <a:t>Masalah yang diteliti</a:t>
                      </a:r>
                      <a:endParaRPr sz="1600" b="1">
                        <a:solidFill>
                          <a:srgbClr val="2C987E"/>
                        </a:solidFill>
                        <a:latin typeface="Calibri"/>
                        <a:ea typeface="Calibri"/>
                        <a:cs typeface="Calibri"/>
                        <a:sym typeface="Calibri"/>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chemeClr val="lt1"/>
                    </a:solidFill>
                  </a:tcPr>
                </a:tc>
                <a:tc>
                  <a:txBody>
                    <a:bodyPr/>
                    <a:lstStyle/>
                    <a:p>
                      <a:pPr marL="0" lvl="0" indent="0" algn="l" rtl="0">
                        <a:spcBef>
                          <a:spcPts val="0"/>
                        </a:spcBef>
                        <a:spcAft>
                          <a:spcPts val="0"/>
                        </a:spcAft>
                        <a:buNone/>
                      </a:pPr>
                      <a:r>
                        <a:rPr lang="en-US" sz="1600">
                          <a:latin typeface="Calibri"/>
                          <a:ea typeface="Calibri"/>
                          <a:cs typeface="Calibri"/>
                          <a:sym typeface="Calibri"/>
                        </a:rPr>
                        <a:t>Menekankan beberapa variabel</a:t>
                      </a:r>
                      <a:endParaRPr sz="1600">
                        <a:latin typeface="Calibri"/>
                        <a:ea typeface="Calibri"/>
                        <a:cs typeface="Calibri"/>
                        <a:sym typeface="Calibri"/>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l" rtl="0">
                        <a:spcBef>
                          <a:spcPts val="0"/>
                        </a:spcBef>
                        <a:spcAft>
                          <a:spcPts val="0"/>
                        </a:spcAft>
                        <a:buNone/>
                      </a:pPr>
                      <a:r>
                        <a:rPr lang="en-US" sz="1600">
                          <a:latin typeface="Calibri"/>
                          <a:ea typeface="Calibri"/>
                          <a:cs typeface="Calibri"/>
                          <a:sym typeface="Calibri"/>
                        </a:rPr>
                        <a:t>Menekankan banyak aspek dari satu variabel </a:t>
                      </a:r>
                      <a:endParaRPr sz="1600">
                        <a:latin typeface="Calibri"/>
                        <a:ea typeface="Calibri"/>
                        <a:cs typeface="Calibri"/>
                        <a:sym typeface="Calibri"/>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r>
              <a:tr h="822925">
                <a:tc>
                  <a:txBody>
                    <a:bodyPr/>
                    <a:lstStyle/>
                    <a:p>
                      <a:pPr marL="0" lvl="0" indent="0" algn="l" rtl="0">
                        <a:spcBef>
                          <a:spcPts val="0"/>
                        </a:spcBef>
                        <a:spcAft>
                          <a:spcPts val="0"/>
                        </a:spcAft>
                        <a:buNone/>
                      </a:pPr>
                      <a:r>
                        <a:rPr lang="en-US" sz="1600" b="1">
                          <a:solidFill>
                            <a:srgbClr val="2C987E"/>
                          </a:solidFill>
                          <a:latin typeface="Calibri"/>
                          <a:ea typeface="Calibri"/>
                          <a:cs typeface="Calibri"/>
                          <a:sym typeface="Calibri"/>
                        </a:rPr>
                        <a:t>Tujuan</a:t>
                      </a:r>
                      <a:endParaRPr sz="1600" b="1">
                        <a:solidFill>
                          <a:srgbClr val="2C987E"/>
                        </a:solidFill>
                        <a:latin typeface="Calibri"/>
                        <a:ea typeface="Calibri"/>
                        <a:cs typeface="Calibri"/>
                        <a:sym typeface="Calibri"/>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chemeClr val="lt1"/>
                    </a:solidFill>
                  </a:tcPr>
                </a:tc>
                <a:tc>
                  <a:txBody>
                    <a:bodyPr/>
                    <a:lstStyle/>
                    <a:p>
                      <a:pPr marL="0" lvl="0" indent="0" algn="l" rtl="0">
                        <a:spcBef>
                          <a:spcPts val="0"/>
                        </a:spcBef>
                        <a:spcAft>
                          <a:spcPts val="0"/>
                        </a:spcAft>
                        <a:buNone/>
                      </a:pPr>
                      <a:r>
                        <a:rPr lang="en-US" sz="1600">
                          <a:latin typeface="Calibri"/>
                          <a:ea typeface="Calibri"/>
                          <a:cs typeface="Calibri"/>
                          <a:sym typeface="Calibri"/>
                        </a:rPr>
                        <a:t>Menguji teori dan menegakkan fakta-fakta</a:t>
                      </a:r>
                      <a:endParaRPr sz="1600">
                        <a:latin typeface="Calibri"/>
                        <a:ea typeface="Calibri"/>
                        <a:cs typeface="Calibri"/>
                        <a:sym typeface="Calibri"/>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l" rtl="0">
                        <a:spcBef>
                          <a:spcPts val="0"/>
                        </a:spcBef>
                        <a:spcAft>
                          <a:spcPts val="0"/>
                        </a:spcAft>
                        <a:buNone/>
                      </a:pPr>
                      <a:r>
                        <a:rPr lang="en-US" sz="1600">
                          <a:latin typeface="Calibri"/>
                          <a:ea typeface="Calibri"/>
                          <a:cs typeface="Calibri"/>
                          <a:sym typeface="Calibri"/>
                        </a:rPr>
                        <a:t>Mengembangkan kepekaan konsep dan penggambaran realitas yang tidak tunggal</a:t>
                      </a:r>
                      <a:endParaRPr sz="1600">
                        <a:latin typeface="Calibri"/>
                        <a:ea typeface="Calibri"/>
                        <a:cs typeface="Calibri"/>
                        <a:sym typeface="Calibri"/>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r>
              <a:tr h="609575">
                <a:tc>
                  <a:txBody>
                    <a:bodyPr/>
                    <a:lstStyle/>
                    <a:p>
                      <a:pPr marL="0" lvl="0" indent="0" algn="l" rtl="0">
                        <a:spcBef>
                          <a:spcPts val="0"/>
                        </a:spcBef>
                        <a:spcAft>
                          <a:spcPts val="0"/>
                        </a:spcAft>
                        <a:buNone/>
                      </a:pPr>
                      <a:r>
                        <a:rPr lang="en-US" sz="1600" b="1">
                          <a:solidFill>
                            <a:srgbClr val="2C987E"/>
                          </a:solidFill>
                          <a:latin typeface="Calibri"/>
                          <a:ea typeface="Calibri"/>
                          <a:cs typeface="Calibri"/>
                          <a:sym typeface="Calibri"/>
                        </a:rPr>
                        <a:t>Objek yang diteliti</a:t>
                      </a:r>
                      <a:endParaRPr sz="1600" b="1">
                        <a:solidFill>
                          <a:srgbClr val="2C987E"/>
                        </a:solidFill>
                        <a:latin typeface="Calibri"/>
                        <a:ea typeface="Calibri"/>
                        <a:cs typeface="Calibri"/>
                        <a:sym typeface="Calibri"/>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chemeClr val="lt1"/>
                    </a:solidFill>
                  </a:tcPr>
                </a:tc>
                <a:tc>
                  <a:txBody>
                    <a:bodyPr/>
                    <a:lstStyle/>
                    <a:p>
                      <a:pPr marL="0" lvl="0" indent="0" algn="l" rtl="0">
                        <a:spcBef>
                          <a:spcPts val="0"/>
                        </a:spcBef>
                        <a:spcAft>
                          <a:spcPts val="0"/>
                        </a:spcAft>
                        <a:buNone/>
                      </a:pPr>
                      <a:r>
                        <a:rPr lang="en-US" sz="1600">
                          <a:latin typeface="Calibri"/>
                          <a:ea typeface="Calibri"/>
                          <a:cs typeface="Calibri"/>
                          <a:sym typeface="Calibri"/>
                        </a:rPr>
                        <a:t>Perilaku manusia dan fenomena alam</a:t>
                      </a:r>
                      <a:endParaRPr sz="1600">
                        <a:latin typeface="Calibri"/>
                        <a:ea typeface="Calibri"/>
                        <a:cs typeface="Calibri"/>
                        <a:sym typeface="Calibri"/>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l" rtl="0">
                        <a:spcBef>
                          <a:spcPts val="0"/>
                        </a:spcBef>
                        <a:spcAft>
                          <a:spcPts val="0"/>
                        </a:spcAft>
                        <a:buNone/>
                      </a:pPr>
                      <a:r>
                        <a:rPr lang="en-US" sz="1600">
                          <a:latin typeface="Calibri"/>
                          <a:ea typeface="Calibri"/>
                          <a:cs typeface="Calibri"/>
                          <a:sym typeface="Calibri"/>
                        </a:rPr>
                        <a:t>Perilaku manusia, proses kerja</a:t>
                      </a:r>
                      <a:endParaRPr sz="1600">
                        <a:latin typeface="Calibri"/>
                        <a:ea typeface="Calibri"/>
                        <a:cs typeface="Calibri"/>
                        <a:sym typeface="Calibri"/>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r>
            </a:tbl>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975</Words>
  <Application>Microsoft Office PowerPoint</Application>
  <PresentationFormat>On-screen Show (16:9)</PresentationFormat>
  <Paragraphs>185</Paragraphs>
  <Slides>17</Slides>
  <Notes>17</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17</vt:i4>
      </vt:variant>
    </vt:vector>
  </HeadingPairs>
  <TitlesOfParts>
    <vt:vector size="23" baseType="lpstr">
      <vt:lpstr>Cambria</vt:lpstr>
      <vt:lpstr>Calibri</vt:lpstr>
      <vt:lpstr>Candara</vt:lpstr>
      <vt:lpstr>Arial</vt:lpstr>
      <vt:lpstr>Batang</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Marsella Putri</dc:creator>
  <cp:lastModifiedBy>IT</cp:lastModifiedBy>
  <cp:revision>1</cp:revision>
  <dcterms:created xsi:type="dcterms:W3CDTF">2006-08-16T00:00:00Z</dcterms:created>
  <dcterms:modified xsi:type="dcterms:W3CDTF">2022-06-01T09:43:34Z</dcterms:modified>
</cp:coreProperties>
</file>